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tags/tag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38"/>
  </p:notesMasterIdLst>
  <p:sldIdLst>
    <p:sldId id="1857" r:id="rId5"/>
    <p:sldId id="1878" r:id="rId6"/>
    <p:sldId id="1742" r:id="rId7"/>
    <p:sldId id="1735" r:id="rId8"/>
    <p:sldId id="1867" r:id="rId9"/>
    <p:sldId id="1879" r:id="rId10"/>
    <p:sldId id="1880" r:id="rId11"/>
    <p:sldId id="1881" r:id="rId12"/>
    <p:sldId id="1882" r:id="rId13"/>
    <p:sldId id="1883" r:id="rId14"/>
    <p:sldId id="1884" r:id="rId15"/>
    <p:sldId id="1885" r:id="rId16"/>
    <p:sldId id="1886" r:id="rId17"/>
    <p:sldId id="1887" r:id="rId18"/>
    <p:sldId id="1888" r:id="rId19"/>
    <p:sldId id="1889" r:id="rId20"/>
    <p:sldId id="1872" r:id="rId21"/>
    <p:sldId id="1873" r:id="rId22"/>
    <p:sldId id="1850" r:id="rId23"/>
    <p:sldId id="1875" r:id="rId24"/>
    <p:sldId id="1851" r:id="rId25"/>
    <p:sldId id="1876" r:id="rId26"/>
    <p:sldId id="1877" r:id="rId27"/>
    <p:sldId id="1837" r:id="rId28"/>
    <p:sldId id="1838" r:id="rId29"/>
    <p:sldId id="1852" r:id="rId30"/>
    <p:sldId id="1853" r:id="rId31"/>
    <p:sldId id="1843" r:id="rId32"/>
    <p:sldId id="1844" r:id="rId33"/>
    <p:sldId id="1854" r:id="rId34"/>
    <p:sldId id="1784" r:id="rId35"/>
    <p:sldId id="1060" r:id="rId36"/>
    <p:sldId id="1856" r:id="rId37"/>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929DA6"/>
    <a:srgbClr val="7E6663"/>
    <a:srgbClr val="A5ACAF"/>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72AE1C-BD63-4007-A19E-3342A6C1C959}" v="42" dt="2025-05-07T14:43:41.02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9321" autoAdjust="0"/>
  </p:normalViewPr>
  <p:slideViewPr>
    <p:cSldViewPr snapToGrid="0">
      <p:cViewPr>
        <p:scale>
          <a:sx n="80" d="100"/>
          <a:sy n="80" d="100"/>
        </p:scale>
        <p:origin x="48" y="-2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D972AE1C-BD63-4007-A19E-3342A6C1C959}"/>
    <pc:docChg chg="undo custSel addSld delSld modSld">
      <pc:chgData name="Vickers, Libby" userId="e250baef-1418-4325-b620-0f9540a0387b" providerId="ADAL" clId="{D972AE1C-BD63-4007-A19E-3342A6C1C959}" dt="2025-05-07T14:45:57.978" v="1824" actId="1076"/>
      <pc:docMkLst>
        <pc:docMk/>
      </pc:docMkLst>
      <pc:sldChg chg="addSp delSp modSp mod">
        <pc:chgData name="Vickers, Libby" userId="e250baef-1418-4325-b620-0f9540a0387b" providerId="ADAL" clId="{D972AE1C-BD63-4007-A19E-3342A6C1C959}" dt="2025-05-06T17:45:00.199" v="748" actId="1076"/>
        <pc:sldMkLst>
          <pc:docMk/>
          <pc:sldMk cId="3047164140" sldId="1784"/>
        </pc:sldMkLst>
        <pc:spChg chg="mod">
          <ac:chgData name="Vickers, Libby" userId="e250baef-1418-4325-b620-0f9540a0387b" providerId="ADAL" clId="{D972AE1C-BD63-4007-A19E-3342A6C1C959}" dt="2025-05-06T17:44:32.528" v="745"/>
          <ac:spMkLst>
            <pc:docMk/>
            <pc:sldMk cId="3047164140" sldId="1784"/>
            <ac:spMk id="11" creationId="{75E86E61-EDB6-0846-63AF-FF914152B945}"/>
          </ac:spMkLst>
        </pc:spChg>
        <pc:spChg chg="mod">
          <ac:chgData name="Vickers, Libby" userId="e250baef-1418-4325-b620-0f9540a0387b" providerId="ADAL" clId="{D972AE1C-BD63-4007-A19E-3342A6C1C959}" dt="2025-05-06T17:44:32.528" v="745"/>
          <ac:spMkLst>
            <pc:docMk/>
            <pc:sldMk cId="3047164140" sldId="1784"/>
            <ac:spMk id="24" creationId="{2F35A664-D0DD-1A6F-C154-829820A84F39}"/>
          </ac:spMkLst>
        </pc:spChg>
        <pc:spChg chg="mod">
          <ac:chgData name="Vickers, Libby" userId="e250baef-1418-4325-b620-0f9540a0387b" providerId="ADAL" clId="{D972AE1C-BD63-4007-A19E-3342A6C1C959}" dt="2025-05-06T17:44:32.528" v="745"/>
          <ac:spMkLst>
            <pc:docMk/>
            <pc:sldMk cId="3047164140" sldId="1784"/>
            <ac:spMk id="25" creationId="{C52FF035-716B-3B31-36D7-D22FFC16964B}"/>
          </ac:spMkLst>
        </pc:spChg>
        <pc:spChg chg="mod">
          <ac:chgData name="Vickers, Libby" userId="e250baef-1418-4325-b620-0f9540a0387b" providerId="ADAL" clId="{D972AE1C-BD63-4007-A19E-3342A6C1C959}" dt="2025-05-06T17:44:32.528" v="745"/>
          <ac:spMkLst>
            <pc:docMk/>
            <pc:sldMk cId="3047164140" sldId="1784"/>
            <ac:spMk id="26" creationId="{6E97F8E2-748E-2774-F160-D329764890A1}"/>
          </ac:spMkLst>
        </pc:spChg>
        <pc:spChg chg="mod">
          <ac:chgData name="Vickers, Libby" userId="e250baef-1418-4325-b620-0f9540a0387b" providerId="ADAL" clId="{D972AE1C-BD63-4007-A19E-3342A6C1C959}" dt="2025-05-06T17:44:32.528" v="745"/>
          <ac:spMkLst>
            <pc:docMk/>
            <pc:sldMk cId="3047164140" sldId="1784"/>
            <ac:spMk id="29" creationId="{F22CE1BF-DBD7-B42C-B6B0-E36FCA594ADD}"/>
          </ac:spMkLst>
        </pc:spChg>
        <pc:grpChg chg="del">
          <ac:chgData name="Vickers, Libby" userId="e250baef-1418-4325-b620-0f9540a0387b" providerId="ADAL" clId="{D972AE1C-BD63-4007-A19E-3342A6C1C959}" dt="2025-05-06T17:44:31.241" v="744" actId="478"/>
          <ac:grpSpMkLst>
            <pc:docMk/>
            <pc:sldMk cId="3047164140" sldId="1784"/>
            <ac:grpSpMk id="6" creationId="{0BD7885A-6732-C60A-7A14-C794EB404CAD}"/>
          </ac:grpSpMkLst>
        </pc:grpChg>
        <pc:grpChg chg="mod ord">
          <ac:chgData name="Vickers, Libby" userId="e250baef-1418-4325-b620-0f9540a0387b" providerId="ADAL" clId="{D972AE1C-BD63-4007-A19E-3342A6C1C959}" dt="2025-05-06T17:45:00.199" v="748" actId="1076"/>
          <ac:grpSpMkLst>
            <pc:docMk/>
            <pc:sldMk cId="3047164140" sldId="1784"/>
            <ac:grpSpMk id="7" creationId="{1C8D84B0-4FBB-1CC4-48CC-01F5E3BD118F}"/>
          </ac:grpSpMkLst>
        </pc:grpChg>
        <pc:picChg chg="mod">
          <ac:chgData name="Vickers, Libby" userId="e250baef-1418-4325-b620-0f9540a0387b" providerId="ADAL" clId="{D972AE1C-BD63-4007-A19E-3342A6C1C959}" dt="2025-05-06T17:44:32.528" v="745"/>
          <ac:picMkLst>
            <pc:docMk/>
            <pc:sldMk cId="3047164140" sldId="1784"/>
            <ac:picMk id="18" creationId="{A322308B-CFED-2925-9341-699C0AA885E3}"/>
          </ac:picMkLst>
        </pc:picChg>
        <pc:picChg chg="mod">
          <ac:chgData name="Vickers, Libby" userId="e250baef-1418-4325-b620-0f9540a0387b" providerId="ADAL" clId="{D972AE1C-BD63-4007-A19E-3342A6C1C959}" dt="2025-05-06T17:44:32.528" v="745"/>
          <ac:picMkLst>
            <pc:docMk/>
            <pc:sldMk cId="3047164140" sldId="1784"/>
            <ac:picMk id="19" creationId="{6B206233-331F-BD62-6266-172E8A5C05D1}"/>
          </ac:picMkLst>
        </pc:picChg>
        <pc:picChg chg="mod">
          <ac:chgData name="Vickers, Libby" userId="e250baef-1418-4325-b620-0f9540a0387b" providerId="ADAL" clId="{D972AE1C-BD63-4007-A19E-3342A6C1C959}" dt="2025-05-06T17:44:32.528" v="745"/>
          <ac:picMkLst>
            <pc:docMk/>
            <pc:sldMk cId="3047164140" sldId="1784"/>
            <ac:picMk id="20" creationId="{729A853A-7E88-D2C2-B4FA-CECAA52217A6}"/>
          </ac:picMkLst>
        </pc:picChg>
        <pc:picChg chg="mod">
          <ac:chgData name="Vickers, Libby" userId="e250baef-1418-4325-b620-0f9540a0387b" providerId="ADAL" clId="{D972AE1C-BD63-4007-A19E-3342A6C1C959}" dt="2025-05-06T17:44:32.528" v="745"/>
          <ac:picMkLst>
            <pc:docMk/>
            <pc:sldMk cId="3047164140" sldId="1784"/>
            <ac:picMk id="23" creationId="{F4639030-1AAC-072C-C417-4CB4CD99DA65}"/>
          </ac:picMkLst>
        </pc:picChg>
        <pc:picChg chg="mod">
          <ac:chgData name="Vickers, Libby" userId="e250baef-1418-4325-b620-0f9540a0387b" providerId="ADAL" clId="{D972AE1C-BD63-4007-A19E-3342A6C1C959}" dt="2025-05-06T17:44:32.528" v="745"/>
          <ac:picMkLst>
            <pc:docMk/>
            <pc:sldMk cId="3047164140" sldId="1784"/>
            <ac:picMk id="27" creationId="{642F9A1D-3BD2-81B4-7480-F6877386F817}"/>
          </ac:picMkLst>
        </pc:picChg>
      </pc:sldChg>
      <pc:sldChg chg="del">
        <pc:chgData name="Vickers, Libby" userId="e250baef-1418-4325-b620-0f9540a0387b" providerId="ADAL" clId="{D972AE1C-BD63-4007-A19E-3342A6C1C959}" dt="2025-04-23T15:02:33.981" v="0" actId="47"/>
        <pc:sldMkLst>
          <pc:docMk/>
          <pc:sldMk cId="815933464" sldId="1815"/>
        </pc:sldMkLst>
      </pc:sldChg>
      <pc:sldChg chg="del">
        <pc:chgData name="Vickers, Libby" userId="e250baef-1418-4325-b620-0f9540a0387b" providerId="ADAL" clId="{D972AE1C-BD63-4007-A19E-3342A6C1C959}" dt="2025-04-23T15:02:45.012" v="1" actId="2696"/>
        <pc:sldMkLst>
          <pc:docMk/>
          <pc:sldMk cId="1120877785" sldId="1817"/>
        </pc:sldMkLst>
      </pc:sldChg>
      <pc:sldChg chg="del">
        <pc:chgData name="Vickers, Libby" userId="e250baef-1418-4325-b620-0f9540a0387b" providerId="ADAL" clId="{D972AE1C-BD63-4007-A19E-3342A6C1C959}" dt="2025-04-23T15:04:00.640" v="3" actId="47"/>
        <pc:sldMkLst>
          <pc:docMk/>
          <pc:sldMk cId="2471465267" sldId="1823"/>
        </pc:sldMkLst>
      </pc:sldChg>
      <pc:sldChg chg="del">
        <pc:chgData name="Vickers, Libby" userId="e250baef-1418-4325-b620-0f9540a0387b" providerId="ADAL" clId="{D972AE1C-BD63-4007-A19E-3342A6C1C959}" dt="2025-04-23T15:04:00.640" v="3" actId="47"/>
        <pc:sldMkLst>
          <pc:docMk/>
          <pc:sldMk cId="1896531434" sldId="1824"/>
        </pc:sldMkLst>
      </pc:sldChg>
      <pc:sldChg chg="del">
        <pc:chgData name="Vickers, Libby" userId="e250baef-1418-4325-b620-0f9540a0387b" providerId="ADAL" clId="{D972AE1C-BD63-4007-A19E-3342A6C1C959}" dt="2025-04-23T15:04:00.640" v="3" actId="47"/>
        <pc:sldMkLst>
          <pc:docMk/>
          <pc:sldMk cId="1638830475" sldId="1827"/>
        </pc:sldMkLst>
      </pc:sldChg>
      <pc:sldChg chg="del">
        <pc:chgData name="Vickers, Libby" userId="e250baef-1418-4325-b620-0f9540a0387b" providerId="ADAL" clId="{D972AE1C-BD63-4007-A19E-3342A6C1C959}" dt="2025-04-23T15:04:00.640" v="3" actId="47"/>
        <pc:sldMkLst>
          <pc:docMk/>
          <pc:sldMk cId="712630783" sldId="1828"/>
        </pc:sldMkLst>
      </pc:sldChg>
      <pc:sldChg chg="del">
        <pc:chgData name="Vickers, Libby" userId="e250baef-1418-4325-b620-0f9540a0387b" providerId="ADAL" clId="{D972AE1C-BD63-4007-A19E-3342A6C1C959}" dt="2025-04-23T15:04:00.640" v="3" actId="47"/>
        <pc:sldMkLst>
          <pc:docMk/>
          <pc:sldMk cId="1546381347" sldId="1829"/>
        </pc:sldMkLst>
      </pc:sldChg>
      <pc:sldChg chg="del">
        <pc:chgData name="Vickers, Libby" userId="e250baef-1418-4325-b620-0f9540a0387b" providerId="ADAL" clId="{D972AE1C-BD63-4007-A19E-3342A6C1C959}" dt="2025-04-23T15:03:03.314" v="2" actId="47"/>
        <pc:sldMkLst>
          <pc:docMk/>
          <pc:sldMk cId="569157709" sldId="1830"/>
        </pc:sldMkLst>
      </pc:sldChg>
      <pc:sldChg chg="del">
        <pc:chgData name="Vickers, Libby" userId="e250baef-1418-4325-b620-0f9540a0387b" providerId="ADAL" clId="{D972AE1C-BD63-4007-A19E-3342A6C1C959}" dt="2025-04-23T15:03:03.314" v="2" actId="47"/>
        <pc:sldMkLst>
          <pc:docMk/>
          <pc:sldMk cId="3306182760" sldId="1831"/>
        </pc:sldMkLst>
      </pc:sldChg>
      <pc:sldChg chg="addSp delSp modSp mod delAnim">
        <pc:chgData name="Vickers, Libby" userId="e250baef-1418-4325-b620-0f9540a0387b" providerId="ADAL" clId="{D972AE1C-BD63-4007-A19E-3342A6C1C959}" dt="2025-05-07T14:29:23.034" v="1761" actId="14100"/>
        <pc:sldMkLst>
          <pc:docMk/>
          <pc:sldMk cId="3398525511" sldId="1844"/>
        </pc:sldMkLst>
        <pc:spChg chg="del">
          <ac:chgData name="Vickers, Libby" userId="e250baef-1418-4325-b620-0f9540a0387b" providerId="ADAL" clId="{D972AE1C-BD63-4007-A19E-3342A6C1C959}" dt="2025-05-07T13:26:58.607" v="1726" actId="478"/>
          <ac:spMkLst>
            <pc:docMk/>
            <pc:sldMk cId="3398525511" sldId="1844"/>
            <ac:spMk id="4" creationId="{4E9691F0-8150-0228-75D1-D0F22DC4F10A}"/>
          </ac:spMkLst>
        </pc:spChg>
        <pc:spChg chg="del">
          <ac:chgData name="Vickers, Libby" userId="e250baef-1418-4325-b620-0f9540a0387b" providerId="ADAL" clId="{D972AE1C-BD63-4007-A19E-3342A6C1C959}" dt="2025-05-07T13:27:07.235" v="1727" actId="478"/>
          <ac:spMkLst>
            <pc:docMk/>
            <pc:sldMk cId="3398525511" sldId="1844"/>
            <ac:spMk id="7" creationId="{8FB883DC-16CC-D561-C9C8-82FB03ECF81F}"/>
          </ac:spMkLst>
        </pc:spChg>
        <pc:spChg chg="mod">
          <ac:chgData name="Vickers, Libby" userId="e250baef-1418-4325-b620-0f9540a0387b" providerId="ADAL" clId="{D972AE1C-BD63-4007-A19E-3342A6C1C959}" dt="2025-05-07T14:26:43.512" v="1744" actId="571"/>
          <ac:spMkLst>
            <pc:docMk/>
            <pc:sldMk cId="3398525511" sldId="1844"/>
            <ac:spMk id="11" creationId="{54E3D61C-23DF-9D54-97FE-D4C2823808CD}"/>
          </ac:spMkLst>
        </pc:spChg>
        <pc:spChg chg="mod">
          <ac:chgData name="Vickers, Libby" userId="e250baef-1418-4325-b620-0f9540a0387b" providerId="ADAL" clId="{D972AE1C-BD63-4007-A19E-3342A6C1C959}" dt="2025-05-07T14:26:43.512" v="1744" actId="571"/>
          <ac:spMkLst>
            <pc:docMk/>
            <pc:sldMk cId="3398525511" sldId="1844"/>
            <ac:spMk id="13" creationId="{792F764C-5064-7D18-9383-B097964C5793}"/>
          </ac:spMkLst>
        </pc:spChg>
        <pc:spChg chg="mod ord">
          <ac:chgData name="Vickers, Libby" userId="e250baef-1418-4325-b620-0f9540a0387b" providerId="ADAL" clId="{D972AE1C-BD63-4007-A19E-3342A6C1C959}" dt="2025-05-07T14:29:11.893" v="1759" actId="1076"/>
          <ac:spMkLst>
            <pc:docMk/>
            <pc:sldMk cId="3398525511" sldId="1844"/>
            <ac:spMk id="16" creationId="{213A6BB2-2798-7DF0-0576-8EAA8CEAD9FA}"/>
          </ac:spMkLst>
        </pc:spChg>
        <pc:spChg chg="del mod">
          <ac:chgData name="Vickers, Libby" userId="e250baef-1418-4325-b620-0f9540a0387b" providerId="ADAL" clId="{D972AE1C-BD63-4007-A19E-3342A6C1C959}" dt="2025-05-07T13:27:24.818" v="1729" actId="478"/>
          <ac:spMkLst>
            <pc:docMk/>
            <pc:sldMk cId="3398525511" sldId="1844"/>
            <ac:spMk id="19" creationId="{9F3ADA65-AFD9-A016-48C7-51916EA581A7}"/>
          </ac:spMkLst>
        </pc:spChg>
        <pc:spChg chg="mod">
          <ac:chgData name="Vickers, Libby" userId="e250baef-1418-4325-b620-0f9540a0387b" providerId="ADAL" clId="{D972AE1C-BD63-4007-A19E-3342A6C1C959}" dt="2025-05-07T14:26:43.512" v="1744" actId="571"/>
          <ac:spMkLst>
            <pc:docMk/>
            <pc:sldMk cId="3398525511" sldId="1844"/>
            <ac:spMk id="20" creationId="{A0B61A4E-5EA6-448E-B155-DF79A0FA4302}"/>
          </ac:spMkLst>
        </pc:spChg>
        <pc:spChg chg="mod">
          <ac:chgData name="Vickers, Libby" userId="e250baef-1418-4325-b620-0f9540a0387b" providerId="ADAL" clId="{D972AE1C-BD63-4007-A19E-3342A6C1C959}" dt="2025-05-07T14:26:43.512" v="1744" actId="571"/>
          <ac:spMkLst>
            <pc:docMk/>
            <pc:sldMk cId="3398525511" sldId="1844"/>
            <ac:spMk id="29" creationId="{A530EC54-A0B7-F50E-6577-12DBE93B8B0F}"/>
          </ac:spMkLst>
        </pc:spChg>
        <pc:spChg chg="mod">
          <ac:chgData name="Vickers, Libby" userId="e250baef-1418-4325-b620-0f9540a0387b" providerId="ADAL" clId="{D972AE1C-BD63-4007-A19E-3342A6C1C959}" dt="2025-05-07T14:26:40.868" v="1743" actId="571"/>
          <ac:spMkLst>
            <pc:docMk/>
            <pc:sldMk cId="3398525511" sldId="1844"/>
            <ac:spMk id="30" creationId="{A20759CF-AF32-A4C3-3404-0271DF338B00}"/>
          </ac:spMkLst>
        </pc:spChg>
        <pc:spChg chg="mod">
          <ac:chgData name="Vickers, Libby" userId="e250baef-1418-4325-b620-0f9540a0387b" providerId="ADAL" clId="{D972AE1C-BD63-4007-A19E-3342A6C1C959}" dt="2025-05-07T14:26:43.512" v="1744" actId="571"/>
          <ac:spMkLst>
            <pc:docMk/>
            <pc:sldMk cId="3398525511" sldId="1844"/>
            <ac:spMk id="31" creationId="{BB756B04-A67A-365C-2E61-DA519B7D8001}"/>
          </ac:spMkLst>
        </pc:spChg>
        <pc:spChg chg="mod">
          <ac:chgData name="Vickers, Libby" userId="e250baef-1418-4325-b620-0f9540a0387b" providerId="ADAL" clId="{D972AE1C-BD63-4007-A19E-3342A6C1C959}" dt="2025-05-07T14:28:08.200" v="1754" actId="164"/>
          <ac:spMkLst>
            <pc:docMk/>
            <pc:sldMk cId="3398525511" sldId="1844"/>
            <ac:spMk id="35" creationId="{8A88DA31-F70F-04E4-150B-EBBF64B4AC11}"/>
          </ac:spMkLst>
        </pc:spChg>
        <pc:spChg chg="mod">
          <ac:chgData name="Vickers, Libby" userId="e250baef-1418-4325-b620-0f9540a0387b" providerId="ADAL" clId="{D972AE1C-BD63-4007-A19E-3342A6C1C959}" dt="2025-05-06T17:26:35.564" v="319"/>
          <ac:spMkLst>
            <pc:docMk/>
            <pc:sldMk cId="3398525511" sldId="1844"/>
            <ac:spMk id="36" creationId="{102F783B-0B23-002F-6C8B-F53FC6057367}"/>
          </ac:spMkLst>
        </pc:spChg>
        <pc:spChg chg="mod">
          <ac:chgData name="Vickers, Libby" userId="e250baef-1418-4325-b620-0f9540a0387b" providerId="ADAL" clId="{D972AE1C-BD63-4007-A19E-3342A6C1C959}" dt="2025-05-07T14:26:43.512" v="1744" actId="571"/>
          <ac:spMkLst>
            <pc:docMk/>
            <pc:sldMk cId="3398525511" sldId="1844"/>
            <ac:spMk id="42" creationId="{8C29AF94-3891-84F3-4ACA-93D44E8C6F41}"/>
          </ac:spMkLst>
        </pc:spChg>
        <pc:spChg chg="mod">
          <ac:chgData name="Vickers, Libby" userId="e250baef-1418-4325-b620-0f9540a0387b" providerId="ADAL" clId="{D972AE1C-BD63-4007-A19E-3342A6C1C959}" dt="2025-05-07T14:26:43.512" v="1744" actId="571"/>
          <ac:spMkLst>
            <pc:docMk/>
            <pc:sldMk cId="3398525511" sldId="1844"/>
            <ac:spMk id="44" creationId="{74D48DB8-3022-1897-B6AC-A1259360B7BB}"/>
          </ac:spMkLst>
        </pc:spChg>
        <pc:spChg chg="mod">
          <ac:chgData name="Vickers, Libby" userId="e250baef-1418-4325-b620-0f9540a0387b" providerId="ADAL" clId="{D972AE1C-BD63-4007-A19E-3342A6C1C959}" dt="2025-05-07T14:26:43.512" v="1744" actId="571"/>
          <ac:spMkLst>
            <pc:docMk/>
            <pc:sldMk cId="3398525511" sldId="1844"/>
            <ac:spMk id="46" creationId="{77D01B4F-5D7A-E971-E323-627FE7BA1C1F}"/>
          </ac:spMkLst>
        </pc:spChg>
        <pc:spChg chg="mod">
          <ac:chgData name="Vickers, Libby" userId="e250baef-1418-4325-b620-0f9540a0387b" providerId="ADAL" clId="{D972AE1C-BD63-4007-A19E-3342A6C1C959}" dt="2025-05-07T14:26:43.512" v="1744" actId="571"/>
          <ac:spMkLst>
            <pc:docMk/>
            <pc:sldMk cId="3398525511" sldId="1844"/>
            <ac:spMk id="48" creationId="{150E9D1F-D72D-DE1D-61ED-A1923409900C}"/>
          </ac:spMkLst>
        </pc:spChg>
        <pc:spChg chg="mod">
          <ac:chgData name="Vickers, Libby" userId="e250baef-1418-4325-b620-0f9540a0387b" providerId="ADAL" clId="{D972AE1C-BD63-4007-A19E-3342A6C1C959}" dt="2025-05-06T17:26:35.564" v="319"/>
          <ac:spMkLst>
            <pc:docMk/>
            <pc:sldMk cId="3398525511" sldId="1844"/>
            <ac:spMk id="50" creationId="{91ECDFC1-C05D-0100-A82D-F6A688AC3D1E}"/>
          </ac:spMkLst>
        </pc:spChg>
        <pc:spChg chg="mod">
          <ac:chgData name="Vickers, Libby" userId="e250baef-1418-4325-b620-0f9540a0387b" providerId="ADAL" clId="{D972AE1C-BD63-4007-A19E-3342A6C1C959}" dt="2025-05-07T14:28:08.200" v="1754" actId="164"/>
          <ac:spMkLst>
            <pc:docMk/>
            <pc:sldMk cId="3398525511" sldId="1844"/>
            <ac:spMk id="52" creationId="{711CBF33-90E6-899E-C70E-AF51B870418D}"/>
          </ac:spMkLst>
        </pc:spChg>
        <pc:spChg chg="mod">
          <ac:chgData name="Vickers, Libby" userId="e250baef-1418-4325-b620-0f9540a0387b" providerId="ADAL" clId="{D972AE1C-BD63-4007-A19E-3342A6C1C959}" dt="2025-05-07T14:28:08.200" v="1754" actId="164"/>
          <ac:spMkLst>
            <pc:docMk/>
            <pc:sldMk cId="3398525511" sldId="1844"/>
            <ac:spMk id="53" creationId="{2632FE0E-E968-3E52-4634-F0E6AA79A563}"/>
          </ac:spMkLst>
        </pc:spChg>
        <pc:spChg chg="mod">
          <ac:chgData name="Vickers, Libby" userId="e250baef-1418-4325-b620-0f9540a0387b" providerId="ADAL" clId="{D972AE1C-BD63-4007-A19E-3342A6C1C959}" dt="2025-05-07T14:28:08.200" v="1754" actId="164"/>
          <ac:spMkLst>
            <pc:docMk/>
            <pc:sldMk cId="3398525511" sldId="1844"/>
            <ac:spMk id="55" creationId="{38080C93-3708-740A-9232-38F80D5848EC}"/>
          </ac:spMkLst>
        </pc:spChg>
        <pc:spChg chg="mod">
          <ac:chgData name="Vickers, Libby" userId="e250baef-1418-4325-b620-0f9540a0387b" providerId="ADAL" clId="{D972AE1C-BD63-4007-A19E-3342A6C1C959}" dt="2025-05-07T14:28:08.200" v="1754" actId="164"/>
          <ac:spMkLst>
            <pc:docMk/>
            <pc:sldMk cId="3398525511" sldId="1844"/>
            <ac:spMk id="56" creationId="{21A0D3A9-DE65-5438-A218-B10333DE0118}"/>
          </ac:spMkLst>
        </pc:spChg>
        <pc:spChg chg="mod">
          <ac:chgData name="Vickers, Libby" userId="e250baef-1418-4325-b620-0f9540a0387b" providerId="ADAL" clId="{D972AE1C-BD63-4007-A19E-3342A6C1C959}" dt="2025-05-07T14:28:08.200" v="1754" actId="164"/>
          <ac:spMkLst>
            <pc:docMk/>
            <pc:sldMk cId="3398525511" sldId="1844"/>
            <ac:spMk id="58" creationId="{F064013A-8CCF-B545-3549-ABC79D526676}"/>
          </ac:spMkLst>
        </pc:spChg>
        <pc:spChg chg="mod">
          <ac:chgData name="Vickers, Libby" userId="e250baef-1418-4325-b620-0f9540a0387b" providerId="ADAL" clId="{D972AE1C-BD63-4007-A19E-3342A6C1C959}" dt="2025-05-06T17:26:35.564" v="319"/>
          <ac:spMkLst>
            <pc:docMk/>
            <pc:sldMk cId="3398525511" sldId="1844"/>
            <ac:spMk id="60" creationId="{B8107B38-AC47-76CD-1A82-0CE38EE67219}"/>
          </ac:spMkLst>
        </pc:spChg>
        <pc:spChg chg="mod">
          <ac:chgData name="Vickers, Libby" userId="e250baef-1418-4325-b620-0f9540a0387b" providerId="ADAL" clId="{D972AE1C-BD63-4007-A19E-3342A6C1C959}" dt="2025-05-06T17:26:35.564" v="319"/>
          <ac:spMkLst>
            <pc:docMk/>
            <pc:sldMk cId="3398525511" sldId="1844"/>
            <ac:spMk id="61" creationId="{4A4F4BD4-2933-0968-FF1D-0EFF8D5426EB}"/>
          </ac:spMkLst>
        </pc:spChg>
        <pc:spChg chg="mod">
          <ac:chgData name="Vickers, Libby" userId="e250baef-1418-4325-b620-0f9540a0387b" providerId="ADAL" clId="{D972AE1C-BD63-4007-A19E-3342A6C1C959}" dt="2025-05-07T14:28:08.200" v="1754" actId="164"/>
          <ac:spMkLst>
            <pc:docMk/>
            <pc:sldMk cId="3398525511" sldId="1844"/>
            <ac:spMk id="62" creationId="{F7B764CD-A87F-E86A-C711-F00C267C0F55}"/>
          </ac:spMkLst>
        </pc:spChg>
        <pc:spChg chg="mod">
          <ac:chgData name="Vickers, Libby" userId="e250baef-1418-4325-b620-0f9540a0387b" providerId="ADAL" clId="{D972AE1C-BD63-4007-A19E-3342A6C1C959}" dt="2025-05-06T17:31:09.303" v="355" actId="1035"/>
          <ac:spMkLst>
            <pc:docMk/>
            <pc:sldMk cId="3398525511" sldId="1844"/>
            <ac:spMk id="63" creationId="{BD7D53F9-2EB1-D47E-D625-4000E769ED8E}"/>
          </ac:spMkLst>
        </pc:spChg>
        <pc:spChg chg="mod">
          <ac:chgData name="Vickers, Libby" userId="e250baef-1418-4325-b620-0f9540a0387b" providerId="ADAL" clId="{D972AE1C-BD63-4007-A19E-3342A6C1C959}" dt="2025-05-06T17:26:35.564" v="319"/>
          <ac:spMkLst>
            <pc:docMk/>
            <pc:sldMk cId="3398525511" sldId="1844"/>
            <ac:spMk id="64" creationId="{E1E02457-C070-67BD-0450-51555D1BF750}"/>
          </ac:spMkLst>
        </pc:spChg>
        <pc:spChg chg="mod">
          <ac:chgData name="Vickers, Libby" userId="e250baef-1418-4325-b620-0f9540a0387b" providerId="ADAL" clId="{D972AE1C-BD63-4007-A19E-3342A6C1C959}" dt="2025-05-06T17:26:35.564" v="319"/>
          <ac:spMkLst>
            <pc:docMk/>
            <pc:sldMk cId="3398525511" sldId="1844"/>
            <ac:spMk id="66" creationId="{CC49045F-90E5-3FAC-4D0B-9D3E8271905B}"/>
          </ac:spMkLst>
        </pc:spChg>
        <pc:spChg chg="mod">
          <ac:chgData name="Vickers, Libby" userId="e250baef-1418-4325-b620-0f9540a0387b" providerId="ADAL" clId="{D972AE1C-BD63-4007-A19E-3342A6C1C959}" dt="2025-05-06T17:26:35.564" v="319"/>
          <ac:spMkLst>
            <pc:docMk/>
            <pc:sldMk cId="3398525511" sldId="1844"/>
            <ac:spMk id="68" creationId="{DA2ACAA3-A191-29A0-1FB2-1E4F46C01E92}"/>
          </ac:spMkLst>
        </pc:spChg>
        <pc:spChg chg="add mod">
          <ac:chgData name="Vickers, Libby" userId="e250baef-1418-4325-b620-0f9540a0387b" providerId="ADAL" clId="{D972AE1C-BD63-4007-A19E-3342A6C1C959}" dt="2025-05-07T14:28:16.960" v="1755" actId="164"/>
          <ac:spMkLst>
            <pc:docMk/>
            <pc:sldMk cId="3398525511" sldId="1844"/>
            <ac:spMk id="71" creationId="{57D7FEFE-7E00-DF64-2D5D-5444EA9B55F8}"/>
          </ac:spMkLst>
        </pc:spChg>
        <pc:spChg chg="add mod">
          <ac:chgData name="Vickers, Libby" userId="e250baef-1418-4325-b620-0f9540a0387b" providerId="ADAL" clId="{D972AE1C-BD63-4007-A19E-3342A6C1C959}" dt="2025-05-07T14:28:16.960" v="1755" actId="164"/>
          <ac:spMkLst>
            <pc:docMk/>
            <pc:sldMk cId="3398525511" sldId="1844"/>
            <ac:spMk id="72" creationId="{9EE2D576-D87B-B616-10B4-D5F99880D4DA}"/>
          </ac:spMkLst>
        </pc:spChg>
        <pc:spChg chg="add mod">
          <ac:chgData name="Vickers, Libby" userId="e250baef-1418-4325-b620-0f9540a0387b" providerId="ADAL" clId="{D972AE1C-BD63-4007-A19E-3342A6C1C959}" dt="2025-05-07T14:28:16.960" v="1755" actId="164"/>
          <ac:spMkLst>
            <pc:docMk/>
            <pc:sldMk cId="3398525511" sldId="1844"/>
            <ac:spMk id="73" creationId="{23FC0305-08D9-2BC9-F41E-AF0633D253F6}"/>
          </ac:spMkLst>
        </pc:spChg>
        <pc:spChg chg="add mod">
          <ac:chgData name="Vickers, Libby" userId="e250baef-1418-4325-b620-0f9540a0387b" providerId="ADAL" clId="{D972AE1C-BD63-4007-A19E-3342A6C1C959}" dt="2025-05-07T14:28:16.960" v="1755" actId="164"/>
          <ac:spMkLst>
            <pc:docMk/>
            <pc:sldMk cId="3398525511" sldId="1844"/>
            <ac:spMk id="74" creationId="{A04F83D6-2A4F-F9E6-D5A1-174A87EF1F14}"/>
          </ac:spMkLst>
        </pc:spChg>
        <pc:spChg chg="add mod">
          <ac:chgData name="Vickers, Libby" userId="e250baef-1418-4325-b620-0f9540a0387b" providerId="ADAL" clId="{D972AE1C-BD63-4007-A19E-3342A6C1C959}" dt="2025-05-07T14:28:16.960" v="1755" actId="164"/>
          <ac:spMkLst>
            <pc:docMk/>
            <pc:sldMk cId="3398525511" sldId="1844"/>
            <ac:spMk id="75" creationId="{4A2555E0-7BEB-1B63-7D1C-A192F18A4811}"/>
          </ac:spMkLst>
        </pc:spChg>
        <pc:spChg chg="mod">
          <ac:chgData name="Vickers, Libby" userId="e250baef-1418-4325-b620-0f9540a0387b" providerId="ADAL" clId="{D972AE1C-BD63-4007-A19E-3342A6C1C959}" dt="2025-05-07T14:26:43.512" v="1744" actId="571"/>
          <ac:spMkLst>
            <pc:docMk/>
            <pc:sldMk cId="3398525511" sldId="1844"/>
            <ac:spMk id="77" creationId="{0F12FDAB-2750-BB93-22A4-1FA883399CF1}"/>
          </ac:spMkLst>
        </pc:spChg>
        <pc:spChg chg="mod">
          <ac:chgData name="Vickers, Libby" userId="e250baef-1418-4325-b620-0f9540a0387b" providerId="ADAL" clId="{D972AE1C-BD63-4007-A19E-3342A6C1C959}" dt="2025-05-06T17:29:43.016" v="347"/>
          <ac:spMkLst>
            <pc:docMk/>
            <pc:sldMk cId="3398525511" sldId="1844"/>
            <ac:spMk id="83" creationId="{61E15036-3683-4BC8-38F2-9CE70A486C61}"/>
          </ac:spMkLst>
        </pc:spChg>
        <pc:spChg chg="mod">
          <ac:chgData name="Vickers, Libby" userId="e250baef-1418-4325-b620-0f9540a0387b" providerId="ADAL" clId="{D972AE1C-BD63-4007-A19E-3342A6C1C959}" dt="2025-05-06T17:29:43.016" v="347"/>
          <ac:spMkLst>
            <pc:docMk/>
            <pc:sldMk cId="3398525511" sldId="1844"/>
            <ac:spMk id="85" creationId="{9ADA1D8F-AA89-140C-E100-541A84D65832}"/>
          </ac:spMkLst>
        </pc:spChg>
        <pc:spChg chg="mod">
          <ac:chgData name="Vickers, Libby" userId="e250baef-1418-4325-b620-0f9540a0387b" providerId="ADAL" clId="{D972AE1C-BD63-4007-A19E-3342A6C1C959}" dt="2025-05-06T17:29:43.016" v="347"/>
          <ac:spMkLst>
            <pc:docMk/>
            <pc:sldMk cId="3398525511" sldId="1844"/>
            <ac:spMk id="86" creationId="{1E0E7403-A6EE-17C1-E298-5B3DDB121A90}"/>
          </ac:spMkLst>
        </pc:spChg>
        <pc:spChg chg="mod">
          <ac:chgData name="Vickers, Libby" userId="e250baef-1418-4325-b620-0f9540a0387b" providerId="ADAL" clId="{D972AE1C-BD63-4007-A19E-3342A6C1C959}" dt="2025-05-06T17:29:43.016" v="347"/>
          <ac:spMkLst>
            <pc:docMk/>
            <pc:sldMk cId="3398525511" sldId="1844"/>
            <ac:spMk id="87" creationId="{9A5F2E09-180A-D2A8-685A-054E0A0736C5}"/>
          </ac:spMkLst>
        </pc:spChg>
        <pc:spChg chg="mod">
          <ac:chgData name="Vickers, Libby" userId="e250baef-1418-4325-b620-0f9540a0387b" providerId="ADAL" clId="{D972AE1C-BD63-4007-A19E-3342A6C1C959}" dt="2025-05-06T17:29:43.016" v="347"/>
          <ac:spMkLst>
            <pc:docMk/>
            <pc:sldMk cId="3398525511" sldId="1844"/>
            <ac:spMk id="89" creationId="{2F1EF086-70CD-AD48-23D4-8E7FDBC5E596}"/>
          </ac:spMkLst>
        </pc:spChg>
        <pc:spChg chg="mod">
          <ac:chgData name="Vickers, Libby" userId="e250baef-1418-4325-b620-0f9540a0387b" providerId="ADAL" clId="{D972AE1C-BD63-4007-A19E-3342A6C1C959}" dt="2025-05-06T17:29:43.016" v="347"/>
          <ac:spMkLst>
            <pc:docMk/>
            <pc:sldMk cId="3398525511" sldId="1844"/>
            <ac:spMk id="90" creationId="{470D1B21-A873-8D11-76CC-F04BF6857D06}"/>
          </ac:spMkLst>
        </pc:spChg>
        <pc:spChg chg="mod">
          <ac:chgData name="Vickers, Libby" userId="e250baef-1418-4325-b620-0f9540a0387b" providerId="ADAL" clId="{D972AE1C-BD63-4007-A19E-3342A6C1C959}" dt="2025-05-06T17:29:43.016" v="347"/>
          <ac:spMkLst>
            <pc:docMk/>
            <pc:sldMk cId="3398525511" sldId="1844"/>
            <ac:spMk id="93" creationId="{06825EDE-9A94-79A6-167E-ADE667AED76B}"/>
          </ac:spMkLst>
        </pc:spChg>
        <pc:spChg chg="mod">
          <ac:chgData name="Vickers, Libby" userId="e250baef-1418-4325-b620-0f9540a0387b" providerId="ADAL" clId="{D972AE1C-BD63-4007-A19E-3342A6C1C959}" dt="2025-05-06T17:29:43.016" v="347"/>
          <ac:spMkLst>
            <pc:docMk/>
            <pc:sldMk cId="3398525511" sldId="1844"/>
            <ac:spMk id="97" creationId="{4BEAAB01-F66B-DA22-EA11-4F880A105854}"/>
          </ac:spMkLst>
        </pc:spChg>
        <pc:spChg chg="mod">
          <ac:chgData name="Vickers, Libby" userId="e250baef-1418-4325-b620-0f9540a0387b" providerId="ADAL" clId="{D972AE1C-BD63-4007-A19E-3342A6C1C959}" dt="2025-05-06T17:29:43.016" v="347"/>
          <ac:spMkLst>
            <pc:docMk/>
            <pc:sldMk cId="3398525511" sldId="1844"/>
            <ac:spMk id="98" creationId="{5C10F8C9-99A0-7D94-318C-F0F72E3994AF}"/>
          </ac:spMkLst>
        </pc:spChg>
        <pc:spChg chg="mod">
          <ac:chgData name="Vickers, Libby" userId="e250baef-1418-4325-b620-0f9540a0387b" providerId="ADAL" clId="{D972AE1C-BD63-4007-A19E-3342A6C1C959}" dt="2025-05-06T17:29:43.016" v="347"/>
          <ac:spMkLst>
            <pc:docMk/>
            <pc:sldMk cId="3398525511" sldId="1844"/>
            <ac:spMk id="100" creationId="{27AE7FFA-D224-EF92-69EA-4BCE03EB538C}"/>
          </ac:spMkLst>
        </pc:spChg>
        <pc:spChg chg="add mod">
          <ac:chgData name="Vickers, Libby" userId="e250baef-1418-4325-b620-0f9540a0387b" providerId="ADAL" clId="{D972AE1C-BD63-4007-A19E-3342A6C1C959}" dt="2025-05-07T14:28:16.960" v="1755" actId="164"/>
          <ac:spMkLst>
            <pc:docMk/>
            <pc:sldMk cId="3398525511" sldId="1844"/>
            <ac:spMk id="105" creationId="{D34386A6-2894-6830-7BEA-F3FCA354CD52}"/>
          </ac:spMkLst>
        </pc:spChg>
        <pc:spChg chg="add mod">
          <ac:chgData name="Vickers, Libby" userId="e250baef-1418-4325-b620-0f9540a0387b" providerId="ADAL" clId="{D972AE1C-BD63-4007-A19E-3342A6C1C959}" dt="2025-05-07T14:28:16.960" v="1755" actId="164"/>
          <ac:spMkLst>
            <pc:docMk/>
            <pc:sldMk cId="3398525511" sldId="1844"/>
            <ac:spMk id="106" creationId="{E59E7D9D-3030-374D-2834-ACADE35BA2E2}"/>
          </ac:spMkLst>
        </pc:spChg>
        <pc:grpChg chg="del">
          <ac:chgData name="Vickers, Libby" userId="e250baef-1418-4325-b620-0f9540a0387b" providerId="ADAL" clId="{D972AE1C-BD63-4007-A19E-3342A6C1C959}" dt="2025-05-06T17:26:51.297" v="321" actId="478"/>
          <ac:grpSpMkLst>
            <pc:docMk/>
            <pc:sldMk cId="3398525511" sldId="1844"/>
            <ac:grpSpMk id="3" creationId="{8C353154-7AF3-F8B3-568D-16F890CE8988}"/>
          </ac:grpSpMkLst>
        </pc:grpChg>
        <pc:grpChg chg="mod">
          <ac:chgData name="Vickers, Libby" userId="e250baef-1418-4325-b620-0f9540a0387b" providerId="ADAL" clId="{D972AE1C-BD63-4007-A19E-3342A6C1C959}" dt="2025-05-07T14:28:16.960" v="1755" actId="164"/>
          <ac:grpSpMkLst>
            <pc:docMk/>
            <pc:sldMk cId="3398525511" sldId="1844"/>
            <ac:grpSpMk id="26" creationId="{A6CFBC18-7917-2DE8-0B41-F0EED3ACFA33}"/>
          </ac:grpSpMkLst>
        </pc:grpChg>
        <pc:grpChg chg="add mod">
          <ac:chgData name="Vickers, Libby" userId="e250baef-1418-4325-b620-0f9540a0387b" providerId="ADAL" clId="{D972AE1C-BD63-4007-A19E-3342A6C1C959}" dt="2025-05-07T14:27:30.647" v="1747" actId="164"/>
          <ac:grpSpMkLst>
            <pc:docMk/>
            <pc:sldMk cId="3398525511" sldId="1844"/>
            <ac:grpSpMk id="78" creationId="{FC06D6C1-3B04-9D1E-D474-DB5208D15E01}"/>
          </ac:grpSpMkLst>
        </pc:grpChg>
        <pc:grpChg chg="add mod">
          <ac:chgData name="Vickers, Libby" userId="e250baef-1418-4325-b620-0f9540a0387b" providerId="ADAL" clId="{D972AE1C-BD63-4007-A19E-3342A6C1C959}" dt="2025-05-07T14:27:54.706" v="1751" actId="164"/>
          <ac:grpSpMkLst>
            <pc:docMk/>
            <pc:sldMk cId="3398525511" sldId="1844"/>
            <ac:grpSpMk id="79" creationId="{20D74AED-CC14-89C3-8753-2B735511F305}"/>
          </ac:grpSpMkLst>
        </pc:grpChg>
        <pc:grpChg chg="add mod">
          <ac:chgData name="Vickers, Libby" userId="e250baef-1418-4325-b620-0f9540a0387b" providerId="ADAL" clId="{D972AE1C-BD63-4007-A19E-3342A6C1C959}" dt="2025-05-07T14:28:26.986" v="1756" actId="1076"/>
          <ac:grpSpMkLst>
            <pc:docMk/>
            <pc:sldMk cId="3398525511" sldId="1844"/>
            <ac:grpSpMk id="80" creationId="{9264C8BC-D498-AC76-DCFA-218BE75F2052}"/>
          </ac:grpSpMkLst>
        </pc:grpChg>
        <pc:picChg chg="mod">
          <ac:chgData name="Vickers, Libby" userId="e250baef-1418-4325-b620-0f9540a0387b" providerId="ADAL" clId="{D972AE1C-BD63-4007-A19E-3342A6C1C959}" dt="2025-05-07T14:07:07.055" v="1736" actId="1076"/>
          <ac:picMkLst>
            <pc:docMk/>
            <pc:sldMk cId="3398525511" sldId="1844"/>
            <ac:picMk id="14" creationId="{BFB1F9B2-9419-80D1-BC06-0519280F5C1E}"/>
          </ac:picMkLst>
        </pc:picChg>
        <pc:picChg chg="mod ord">
          <ac:chgData name="Vickers, Libby" userId="e250baef-1418-4325-b620-0f9540a0387b" providerId="ADAL" clId="{D972AE1C-BD63-4007-A19E-3342A6C1C959}" dt="2025-05-07T14:29:23.034" v="1761" actId="14100"/>
          <ac:picMkLst>
            <pc:docMk/>
            <pc:sldMk cId="3398525511" sldId="1844"/>
            <ac:picMk id="18" creationId="{3580BF5B-7A9D-11A0-BF6D-CC8024DD9568}"/>
          </ac:picMkLst>
        </pc:picChg>
        <pc:picChg chg="mod">
          <ac:chgData name="Vickers, Libby" userId="e250baef-1418-4325-b620-0f9540a0387b" providerId="ADAL" clId="{D972AE1C-BD63-4007-A19E-3342A6C1C959}" dt="2025-05-07T13:25:28.360" v="1556" actId="1036"/>
          <ac:picMkLst>
            <pc:docMk/>
            <pc:sldMk cId="3398525511" sldId="1844"/>
            <ac:picMk id="23" creationId="{296D1F12-D422-44AA-9F89-DEA21F8C127F}"/>
          </ac:picMkLst>
        </pc:picChg>
        <pc:picChg chg="mod">
          <ac:chgData name="Vickers, Libby" userId="e250baef-1418-4325-b620-0f9540a0387b" providerId="ADAL" clId="{D972AE1C-BD63-4007-A19E-3342A6C1C959}" dt="2025-05-07T13:25:47.724" v="1611" actId="1037"/>
          <ac:picMkLst>
            <pc:docMk/>
            <pc:sldMk cId="3398525511" sldId="1844"/>
            <ac:picMk id="27" creationId="{55BF3D9A-ABF9-3485-3104-C5A03465AF2B}"/>
          </ac:picMkLst>
        </pc:picChg>
        <pc:picChg chg="mod">
          <ac:chgData name="Vickers, Libby" userId="e250baef-1418-4325-b620-0f9540a0387b" providerId="ADAL" clId="{D972AE1C-BD63-4007-A19E-3342A6C1C959}" dt="2025-05-07T14:28:06.644" v="1753" actId="1076"/>
          <ac:picMkLst>
            <pc:docMk/>
            <pc:sldMk cId="3398525511" sldId="1844"/>
            <ac:picMk id="34" creationId="{EE9C1A67-A90F-1727-EB3D-4C3B18252282}"/>
          </ac:picMkLst>
        </pc:picChg>
      </pc:sldChg>
      <pc:sldChg chg="del">
        <pc:chgData name="Vickers, Libby" userId="e250baef-1418-4325-b620-0f9540a0387b" providerId="ADAL" clId="{D972AE1C-BD63-4007-A19E-3342A6C1C959}" dt="2025-04-23T15:04:00.640" v="3" actId="47"/>
        <pc:sldMkLst>
          <pc:docMk/>
          <pc:sldMk cId="2165161586" sldId="1845"/>
        </pc:sldMkLst>
      </pc:sldChg>
      <pc:sldChg chg="addSp delSp modSp mod">
        <pc:chgData name="Vickers, Libby" userId="e250baef-1418-4325-b620-0f9540a0387b" providerId="ADAL" clId="{D972AE1C-BD63-4007-A19E-3342A6C1C959}" dt="2025-05-05T20:30:31.991" v="312" actId="1076"/>
        <pc:sldMkLst>
          <pc:docMk/>
          <pc:sldMk cId="518468713" sldId="1851"/>
        </pc:sldMkLst>
        <pc:spChg chg="add mod">
          <ac:chgData name="Vickers, Libby" userId="e250baef-1418-4325-b620-0f9540a0387b" providerId="ADAL" clId="{D972AE1C-BD63-4007-A19E-3342A6C1C959}" dt="2025-05-05T20:28:04.043" v="215" actId="20577"/>
          <ac:spMkLst>
            <pc:docMk/>
            <pc:sldMk cId="518468713" sldId="1851"/>
            <ac:spMk id="5" creationId="{C5201429-FBDD-86A1-1067-48781F44C01C}"/>
          </ac:spMkLst>
        </pc:spChg>
        <pc:spChg chg="add mod">
          <ac:chgData name="Vickers, Libby" userId="e250baef-1418-4325-b620-0f9540a0387b" providerId="ADAL" clId="{D972AE1C-BD63-4007-A19E-3342A6C1C959}" dt="2025-05-05T20:29:30.104" v="287" actId="1076"/>
          <ac:spMkLst>
            <pc:docMk/>
            <pc:sldMk cId="518468713" sldId="1851"/>
            <ac:spMk id="7" creationId="{B99F243F-2CD5-187F-3C28-0B64B583911D}"/>
          </ac:spMkLst>
        </pc:spChg>
        <pc:spChg chg="add mod">
          <ac:chgData name="Vickers, Libby" userId="e250baef-1418-4325-b620-0f9540a0387b" providerId="ADAL" clId="{D972AE1C-BD63-4007-A19E-3342A6C1C959}" dt="2025-05-05T20:30:31.991" v="312" actId="1076"/>
          <ac:spMkLst>
            <pc:docMk/>
            <pc:sldMk cId="518468713" sldId="1851"/>
            <ac:spMk id="8" creationId="{CB78B8F5-B37F-206C-3534-BD7D5C6979D4}"/>
          </ac:spMkLst>
        </pc:spChg>
        <pc:picChg chg="add mod ord">
          <ac:chgData name="Vickers, Libby" userId="e250baef-1418-4325-b620-0f9540a0387b" providerId="ADAL" clId="{D972AE1C-BD63-4007-A19E-3342A6C1C959}" dt="2025-05-05T20:26:00.585" v="154" actId="170"/>
          <ac:picMkLst>
            <pc:docMk/>
            <pc:sldMk cId="518468713" sldId="1851"/>
            <ac:picMk id="4" creationId="{FB904478-1239-2AF6-59EB-9B7854B92A14}"/>
          </ac:picMkLst>
        </pc:picChg>
        <pc:picChg chg="mod">
          <ac:chgData name="Vickers, Libby" userId="e250baef-1418-4325-b620-0f9540a0387b" providerId="ADAL" clId="{D972AE1C-BD63-4007-A19E-3342A6C1C959}" dt="2025-05-05T20:26:56.012" v="185" actId="1076"/>
          <ac:picMkLst>
            <pc:docMk/>
            <pc:sldMk cId="518468713" sldId="1851"/>
            <ac:picMk id="9" creationId="{D9904C53-43E1-6CE8-80EC-8649AC893B7B}"/>
          </ac:picMkLst>
        </pc:picChg>
      </pc:sldChg>
      <pc:sldChg chg="addSp delSp modSp mod modAnim modNotesTx">
        <pc:chgData name="Vickers, Libby" userId="e250baef-1418-4325-b620-0f9540a0387b" providerId="ADAL" clId="{D972AE1C-BD63-4007-A19E-3342A6C1C959}" dt="2025-05-07T14:36:54.809" v="1799" actId="20577"/>
        <pc:sldMkLst>
          <pc:docMk/>
          <pc:sldMk cId="4294954074" sldId="1854"/>
        </pc:sldMkLst>
        <pc:spChg chg="mod">
          <ac:chgData name="Vickers, Libby" userId="e250baef-1418-4325-b620-0f9540a0387b" providerId="ADAL" clId="{D972AE1C-BD63-4007-A19E-3342A6C1C959}" dt="2025-05-06T17:36:32.586" v="584" actId="1035"/>
          <ac:spMkLst>
            <pc:docMk/>
            <pc:sldMk cId="4294954074" sldId="1854"/>
            <ac:spMk id="3" creationId="{1604B9C6-EBCD-9C83-6977-F0B00A23D6BE}"/>
          </ac:spMkLst>
        </pc:spChg>
        <pc:spChg chg="add mod">
          <ac:chgData name="Vickers, Libby" userId="e250baef-1418-4325-b620-0f9540a0387b" providerId="ADAL" clId="{D972AE1C-BD63-4007-A19E-3342A6C1C959}" dt="2025-05-06T17:33:34.130" v="429" actId="1076"/>
          <ac:spMkLst>
            <pc:docMk/>
            <pc:sldMk cId="4294954074" sldId="1854"/>
            <ac:spMk id="8" creationId="{CF07F3CF-F5F8-D74E-BFDE-AAECD4392326}"/>
          </ac:spMkLst>
        </pc:spChg>
        <pc:spChg chg="add mod">
          <ac:chgData name="Vickers, Libby" userId="e250baef-1418-4325-b620-0f9540a0387b" providerId="ADAL" clId="{D972AE1C-BD63-4007-A19E-3342A6C1C959}" dt="2025-05-06T17:33:34.130" v="429" actId="1076"/>
          <ac:spMkLst>
            <pc:docMk/>
            <pc:sldMk cId="4294954074" sldId="1854"/>
            <ac:spMk id="12" creationId="{54FEF807-A19C-A357-08FA-40D11F90490A}"/>
          </ac:spMkLst>
        </pc:spChg>
        <pc:spChg chg="mod ord">
          <ac:chgData name="Vickers, Libby" userId="e250baef-1418-4325-b620-0f9540a0387b" providerId="ADAL" clId="{D972AE1C-BD63-4007-A19E-3342A6C1C959}" dt="2025-05-07T14:35:21.850" v="1790" actId="166"/>
          <ac:spMkLst>
            <pc:docMk/>
            <pc:sldMk cId="4294954074" sldId="1854"/>
            <ac:spMk id="16" creationId="{213A6BB2-2798-7DF0-0576-8EAA8CEAD9FA}"/>
          </ac:spMkLst>
        </pc:spChg>
        <pc:spChg chg="add mod">
          <ac:chgData name="Vickers, Libby" userId="e250baef-1418-4325-b620-0f9540a0387b" providerId="ADAL" clId="{D972AE1C-BD63-4007-A19E-3342A6C1C959}" dt="2025-05-06T17:33:49.331" v="431" actId="1076"/>
          <ac:spMkLst>
            <pc:docMk/>
            <pc:sldMk cId="4294954074" sldId="1854"/>
            <ac:spMk id="44" creationId="{B96CD545-7612-2BBC-8644-E2C94419BFCB}"/>
          </ac:spMkLst>
        </pc:spChg>
        <pc:spChg chg="add mod">
          <ac:chgData name="Vickers, Libby" userId="e250baef-1418-4325-b620-0f9540a0387b" providerId="ADAL" clId="{D972AE1C-BD63-4007-A19E-3342A6C1C959}" dt="2025-05-06T17:33:49.331" v="431" actId="1076"/>
          <ac:spMkLst>
            <pc:docMk/>
            <pc:sldMk cId="4294954074" sldId="1854"/>
            <ac:spMk id="46" creationId="{DA02C69F-418E-D7E1-0360-840A911352FA}"/>
          </ac:spMkLst>
        </pc:spChg>
        <pc:spChg chg="add mod">
          <ac:chgData name="Vickers, Libby" userId="e250baef-1418-4325-b620-0f9540a0387b" providerId="ADAL" clId="{D972AE1C-BD63-4007-A19E-3342A6C1C959}" dt="2025-05-06T17:34:04.727" v="433" actId="1076"/>
          <ac:spMkLst>
            <pc:docMk/>
            <pc:sldMk cId="4294954074" sldId="1854"/>
            <ac:spMk id="48" creationId="{5183A312-7F8F-27DF-7372-4359869D3F83}"/>
          </ac:spMkLst>
        </pc:spChg>
        <pc:spChg chg="add mod">
          <ac:chgData name="Vickers, Libby" userId="e250baef-1418-4325-b620-0f9540a0387b" providerId="ADAL" clId="{D972AE1C-BD63-4007-A19E-3342A6C1C959}" dt="2025-05-06T17:34:04.727" v="433" actId="1076"/>
          <ac:spMkLst>
            <pc:docMk/>
            <pc:sldMk cId="4294954074" sldId="1854"/>
            <ac:spMk id="49" creationId="{85456B48-5AB7-AD42-00E5-868EDE4EA9A3}"/>
          </ac:spMkLst>
        </pc:spChg>
        <pc:grpChg chg="add mod">
          <ac:chgData name="Vickers, Libby" userId="e250baef-1418-4325-b620-0f9540a0387b" providerId="ADAL" clId="{D972AE1C-BD63-4007-A19E-3342A6C1C959}" dt="2025-05-07T14:34:57.018" v="1785" actId="164"/>
          <ac:grpSpMkLst>
            <pc:docMk/>
            <pc:sldMk cId="4294954074" sldId="1854"/>
            <ac:grpSpMk id="59" creationId="{787BD096-2EDA-4F7E-958A-EDB417F701C2}"/>
          </ac:grpSpMkLst>
        </pc:grpChg>
        <pc:picChg chg="mod">
          <ac:chgData name="Vickers, Libby" userId="e250baef-1418-4325-b620-0f9540a0387b" providerId="ADAL" clId="{D972AE1C-BD63-4007-A19E-3342A6C1C959}" dt="2025-05-06T17:36:11.322" v="548" actId="1036"/>
          <ac:picMkLst>
            <pc:docMk/>
            <pc:sldMk cId="4294954074" sldId="1854"/>
            <ac:picMk id="14" creationId="{BFB1F9B2-9419-80D1-BC06-0519280F5C1E}"/>
          </ac:picMkLst>
        </pc:picChg>
        <pc:picChg chg="mod">
          <ac:chgData name="Vickers, Libby" userId="e250baef-1418-4325-b620-0f9540a0387b" providerId="ADAL" clId="{D972AE1C-BD63-4007-A19E-3342A6C1C959}" dt="2025-05-06T17:36:44.652" v="608" actId="1036"/>
          <ac:picMkLst>
            <pc:docMk/>
            <pc:sldMk cId="4294954074" sldId="1854"/>
            <ac:picMk id="45" creationId="{8E2D7B77-9552-366D-BEDD-5873D99732D6}"/>
          </ac:picMkLst>
        </pc:picChg>
        <pc:picChg chg="mod">
          <ac:chgData name="Vickers, Libby" userId="e250baef-1418-4325-b620-0f9540a0387b" providerId="ADAL" clId="{D972AE1C-BD63-4007-A19E-3342A6C1C959}" dt="2025-05-06T17:36:49.543" v="625" actId="1036"/>
          <ac:picMkLst>
            <pc:docMk/>
            <pc:sldMk cId="4294954074" sldId="1854"/>
            <ac:picMk id="47" creationId="{B8684DB0-646E-FD29-8F31-7F4034C457D6}"/>
          </ac:picMkLst>
        </pc:picChg>
        <pc:picChg chg="add mod">
          <ac:chgData name="Vickers, Libby" userId="e250baef-1418-4325-b620-0f9540a0387b" providerId="ADAL" clId="{D972AE1C-BD63-4007-A19E-3342A6C1C959}" dt="2025-05-06T17:42:36.585" v="732" actId="1582"/>
          <ac:picMkLst>
            <pc:docMk/>
            <pc:sldMk cId="4294954074" sldId="1854"/>
            <ac:picMk id="51" creationId="{9E1DBA7E-8BDC-1B1A-2B9E-CB588102CEBB}"/>
          </ac:picMkLst>
        </pc:picChg>
        <pc:picChg chg="add mod">
          <ac:chgData name="Vickers, Libby" userId="e250baef-1418-4325-b620-0f9540a0387b" providerId="ADAL" clId="{D972AE1C-BD63-4007-A19E-3342A6C1C959}" dt="2025-05-07T14:34:57.018" v="1785" actId="164"/>
          <ac:picMkLst>
            <pc:docMk/>
            <pc:sldMk cId="4294954074" sldId="1854"/>
            <ac:picMk id="52" creationId="{7E2D6126-89ED-5E43-7BE0-F785EB4D187A}"/>
          </ac:picMkLst>
        </pc:picChg>
        <pc:picChg chg="add del mod">
          <ac:chgData name="Vickers, Libby" userId="e250baef-1418-4325-b620-0f9540a0387b" providerId="ADAL" clId="{D972AE1C-BD63-4007-A19E-3342A6C1C959}" dt="2025-05-07T14:33:11.272" v="1767" actId="478"/>
          <ac:picMkLst>
            <pc:docMk/>
            <pc:sldMk cId="4294954074" sldId="1854"/>
            <ac:picMk id="54" creationId="{AAEA46B5-6049-E38B-5018-8D0FE97E642A}"/>
          </ac:picMkLst>
        </pc:picChg>
        <pc:picChg chg="add mod">
          <ac:chgData name="Vickers, Libby" userId="e250baef-1418-4325-b620-0f9540a0387b" providerId="ADAL" clId="{D972AE1C-BD63-4007-A19E-3342A6C1C959}" dt="2025-05-07T14:34:57.018" v="1785" actId="164"/>
          <ac:picMkLst>
            <pc:docMk/>
            <pc:sldMk cId="4294954074" sldId="1854"/>
            <ac:picMk id="55" creationId="{0123693E-8456-195A-F7F2-734EED89068A}"/>
          </ac:picMkLst>
        </pc:picChg>
        <pc:picChg chg="add mod">
          <ac:chgData name="Vickers, Libby" userId="e250baef-1418-4325-b620-0f9540a0387b" providerId="ADAL" clId="{D972AE1C-BD63-4007-A19E-3342A6C1C959}" dt="2025-05-07T14:34:57.018" v="1785" actId="164"/>
          <ac:picMkLst>
            <pc:docMk/>
            <pc:sldMk cId="4294954074" sldId="1854"/>
            <ac:picMk id="56" creationId="{B7422EA1-AECD-263E-AA84-48B6D7211CB7}"/>
          </ac:picMkLst>
        </pc:picChg>
        <pc:picChg chg="add mod">
          <ac:chgData name="Vickers, Libby" userId="e250baef-1418-4325-b620-0f9540a0387b" providerId="ADAL" clId="{D972AE1C-BD63-4007-A19E-3342A6C1C959}" dt="2025-05-07T14:34:57.018" v="1785" actId="164"/>
          <ac:picMkLst>
            <pc:docMk/>
            <pc:sldMk cId="4294954074" sldId="1854"/>
            <ac:picMk id="57" creationId="{6F67BFD6-4A4B-C7EF-3440-8A667FD36CF1}"/>
          </ac:picMkLst>
        </pc:picChg>
        <pc:picChg chg="add mod">
          <ac:chgData name="Vickers, Libby" userId="e250baef-1418-4325-b620-0f9540a0387b" providerId="ADAL" clId="{D972AE1C-BD63-4007-A19E-3342A6C1C959}" dt="2025-05-07T14:34:57.018" v="1785" actId="164"/>
          <ac:picMkLst>
            <pc:docMk/>
            <pc:sldMk cId="4294954074" sldId="1854"/>
            <ac:picMk id="58" creationId="{8CF2DAB0-B873-93E2-968D-3C008B171A3E}"/>
          </ac:picMkLst>
        </pc:picChg>
      </pc:sldChg>
      <pc:sldChg chg="del">
        <pc:chgData name="Vickers, Libby" userId="e250baef-1418-4325-b620-0f9540a0387b" providerId="ADAL" clId="{D972AE1C-BD63-4007-A19E-3342A6C1C959}" dt="2025-04-23T15:04:00.640" v="3" actId="47"/>
        <pc:sldMkLst>
          <pc:docMk/>
          <pc:sldMk cId="38280874" sldId="1855"/>
        </pc:sldMkLst>
      </pc:sldChg>
      <pc:sldChg chg="modSp mod">
        <pc:chgData name="Vickers, Libby" userId="e250baef-1418-4325-b620-0f9540a0387b" providerId="ADAL" clId="{D972AE1C-BD63-4007-A19E-3342A6C1C959}" dt="2025-04-23T15:05:04.717" v="90" actId="20577"/>
        <pc:sldMkLst>
          <pc:docMk/>
          <pc:sldMk cId="1999831996" sldId="1857"/>
        </pc:sldMkLst>
        <pc:spChg chg="mod">
          <ac:chgData name="Vickers, Libby" userId="e250baef-1418-4325-b620-0f9540a0387b" providerId="ADAL" clId="{D972AE1C-BD63-4007-A19E-3342A6C1C959}" dt="2025-04-23T15:04:23.014" v="18" actId="20577"/>
          <ac:spMkLst>
            <pc:docMk/>
            <pc:sldMk cId="1999831996" sldId="1857"/>
            <ac:spMk id="2" creationId="{09AEDE24-AB90-FFD6-7EEA-C5D2DC474824}"/>
          </ac:spMkLst>
        </pc:spChg>
        <pc:spChg chg="mod">
          <ac:chgData name="Vickers, Libby" userId="e250baef-1418-4325-b620-0f9540a0387b" providerId="ADAL" clId="{D972AE1C-BD63-4007-A19E-3342A6C1C959}" dt="2025-04-23T15:05:04.717" v="90" actId="20577"/>
          <ac:spMkLst>
            <pc:docMk/>
            <pc:sldMk cId="1999831996" sldId="1857"/>
            <ac:spMk id="3" creationId="{AA5EEE2F-8A50-3176-99F3-D6FD96F4B7BF}"/>
          </ac:spMkLst>
        </pc:spChg>
      </pc:sldChg>
      <pc:sldChg chg="modSp mod">
        <pc:chgData name="Vickers, Libby" userId="e250baef-1418-4325-b620-0f9540a0387b" providerId="ADAL" clId="{D972AE1C-BD63-4007-A19E-3342A6C1C959}" dt="2025-05-07T13:21:00.710" v="812" actId="1037"/>
        <pc:sldMkLst>
          <pc:docMk/>
          <pc:sldMk cId="3810695830" sldId="1872"/>
        </pc:sldMkLst>
        <pc:spChg chg="mod">
          <ac:chgData name="Vickers, Libby" userId="e250baef-1418-4325-b620-0f9540a0387b" providerId="ADAL" clId="{D972AE1C-BD63-4007-A19E-3342A6C1C959}" dt="2025-05-07T13:21:00.710" v="812" actId="1037"/>
          <ac:spMkLst>
            <pc:docMk/>
            <pc:sldMk cId="3810695830" sldId="1872"/>
            <ac:spMk id="3" creationId="{893873FD-FFBA-F547-2D65-18B00C9A5238}"/>
          </ac:spMkLst>
        </pc:spChg>
      </pc:sldChg>
      <pc:sldChg chg="addSp modSp mod">
        <pc:chgData name="Vickers, Libby" userId="e250baef-1418-4325-b620-0f9540a0387b" providerId="ADAL" clId="{D972AE1C-BD63-4007-A19E-3342A6C1C959}" dt="2025-05-07T13:22:18.844" v="955" actId="1038"/>
        <pc:sldMkLst>
          <pc:docMk/>
          <pc:sldMk cId="3647814738" sldId="1875"/>
        </pc:sldMkLst>
        <pc:spChg chg="add mod ord">
          <ac:chgData name="Vickers, Libby" userId="e250baef-1418-4325-b620-0f9540a0387b" providerId="ADAL" clId="{D972AE1C-BD63-4007-A19E-3342A6C1C959}" dt="2025-05-07T13:22:01.230" v="856" actId="1036"/>
          <ac:spMkLst>
            <pc:docMk/>
            <pc:sldMk cId="3647814738" sldId="1875"/>
            <ac:spMk id="7" creationId="{7EEC63A3-FADD-3671-3DD6-D4EFB24A4ECF}"/>
          </ac:spMkLst>
        </pc:spChg>
        <pc:grpChg chg="mod ord">
          <ac:chgData name="Vickers, Libby" userId="e250baef-1418-4325-b620-0f9540a0387b" providerId="ADAL" clId="{D972AE1C-BD63-4007-A19E-3342A6C1C959}" dt="2025-05-07T13:22:18.844" v="955" actId="1038"/>
          <ac:grpSpMkLst>
            <pc:docMk/>
            <pc:sldMk cId="3647814738" sldId="1875"/>
            <ac:grpSpMk id="13" creationId="{8D73A2A3-C7AB-50D5-975D-8F5CF37C5F54}"/>
          </ac:grpSpMkLst>
        </pc:grpChg>
      </pc:sldChg>
      <pc:sldChg chg="delSp modSp add mod">
        <pc:chgData name="Vickers, Libby" userId="e250baef-1418-4325-b620-0f9540a0387b" providerId="ADAL" clId="{D972AE1C-BD63-4007-A19E-3342A6C1C959}" dt="2025-05-07T14:45:57.978" v="1824" actId="1076"/>
        <pc:sldMkLst>
          <pc:docMk/>
          <pc:sldMk cId="741928301" sldId="1879"/>
        </pc:sldMkLst>
        <pc:spChg chg="del">
          <ac:chgData name="Vickers, Libby" userId="e250baef-1418-4325-b620-0f9540a0387b" providerId="ADAL" clId="{D972AE1C-BD63-4007-A19E-3342A6C1C959}" dt="2025-05-06T17:26:01" v="318" actId="478"/>
          <ac:spMkLst>
            <pc:docMk/>
            <pc:sldMk cId="741928301" sldId="1879"/>
            <ac:spMk id="4" creationId="{051552DD-AE1A-0CDB-2539-5782E57FF37C}"/>
          </ac:spMkLst>
        </pc:spChg>
        <pc:spChg chg="del">
          <ac:chgData name="Vickers, Libby" userId="e250baef-1418-4325-b620-0f9540a0387b" providerId="ADAL" clId="{D972AE1C-BD63-4007-A19E-3342A6C1C959}" dt="2025-05-06T17:25:57.939" v="317" actId="478"/>
          <ac:spMkLst>
            <pc:docMk/>
            <pc:sldMk cId="741928301" sldId="1879"/>
            <ac:spMk id="6" creationId="{1483B08C-DAD3-C63A-238D-6C651EBA96B2}"/>
          </ac:spMkLst>
        </pc:spChg>
        <pc:spChg chg="mod">
          <ac:chgData name="Vickers, Libby" userId="e250baef-1418-4325-b620-0f9540a0387b" providerId="ADAL" clId="{D972AE1C-BD63-4007-A19E-3342A6C1C959}" dt="2025-05-07T14:45:39.981" v="1823" actId="113"/>
          <ac:spMkLst>
            <pc:docMk/>
            <pc:sldMk cId="741928301" sldId="1879"/>
            <ac:spMk id="78" creationId="{29C271F1-AAE2-9490-0830-2EED70B1C203}"/>
          </ac:spMkLst>
        </pc:spChg>
        <pc:spChg chg="mod">
          <ac:chgData name="Vickers, Libby" userId="e250baef-1418-4325-b620-0f9540a0387b" providerId="ADAL" clId="{D972AE1C-BD63-4007-A19E-3342A6C1C959}" dt="2025-05-07T14:44:16.460" v="1815"/>
          <ac:spMkLst>
            <pc:docMk/>
            <pc:sldMk cId="741928301" sldId="1879"/>
            <ac:spMk id="85" creationId="{2389FD47-9CA0-6147-C966-BFD4F8D60F2A}"/>
          </ac:spMkLst>
        </pc:spChg>
        <pc:spChg chg="mod">
          <ac:chgData name="Vickers, Libby" userId="e250baef-1418-4325-b620-0f9540a0387b" providerId="ADAL" clId="{D972AE1C-BD63-4007-A19E-3342A6C1C959}" dt="2025-05-07T14:41:55.304" v="1804" actId="113"/>
          <ac:spMkLst>
            <pc:docMk/>
            <pc:sldMk cId="741928301" sldId="1879"/>
            <ac:spMk id="87" creationId="{D7FF6329-5458-D546-01A6-5E38262D100D}"/>
          </ac:spMkLst>
        </pc:spChg>
        <pc:spChg chg="mod">
          <ac:chgData name="Vickers, Libby" userId="e250baef-1418-4325-b620-0f9540a0387b" providerId="ADAL" clId="{D972AE1C-BD63-4007-A19E-3342A6C1C959}" dt="2025-05-07T14:42:22.041" v="1808" actId="20577"/>
          <ac:spMkLst>
            <pc:docMk/>
            <pc:sldMk cId="741928301" sldId="1879"/>
            <ac:spMk id="88" creationId="{5623C6C5-F6D8-0F28-C0BB-FA8F1B108BBF}"/>
          </ac:spMkLst>
        </pc:spChg>
        <pc:spChg chg="mod">
          <ac:chgData name="Vickers, Libby" userId="e250baef-1418-4325-b620-0f9540a0387b" providerId="ADAL" clId="{D972AE1C-BD63-4007-A19E-3342A6C1C959}" dt="2025-05-07T14:42:05.359" v="1805" actId="113"/>
          <ac:spMkLst>
            <pc:docMk/>
            <pc:sldMk cId="741928301" sldId="1879"/>
            <ac:spMk id="91" creationId="{6F7FE553-A477-9BB4-9A6B-46C980137E4F}"/>
          </ac:spMkLst>
        </pc:spChg>
        <pc:spChg chg="mod">
          <ac:chgData name="Vickers, Libby" userId="e250baef-1418-4325-b620-0f9540a0387b" providerId="ADAL" clId="{D972AE1C-BD63-4007-A19E-3342A6C1C959}" dt="2025-05-07T14:44:39.533" v="1817" actId="113"/>
          <ac:spMkLst>
            <pc:docMk/>
            <pc:sldMk cId="741928301" sldId="1879"/>
            <ac:spMk id="92" creationId="{5193275D-E067-B83F-33E9-2BB0BD668CF4}"/>
          </ac:spMkLst>
        </pc:spChg>
        <pc:spChg chg="mod">
          <ac:chgData name="Vickers, Libby" userId="e250baef-1418-4325-b620-0f9540a0387b" providerId="ADAL" clId="{D972AE1C-BD63-4007-A19E-3342A6C1C959}" dt="2025-05-07T14:45:18.720" v="1821" actId="6549"/>
          <ac:spMkLst>
            <pc:docMk/>
            <pc:sldMk cId="741928301" sldId="1879"/>
            <ac:spMk id="93" creationId="{CF4FA817-CE11-6B35-708F-33DC27794425}"/>
          </ac:spMkLst>
        </pc:spChg>
        <pc:spChg chg="mod">
          <ac:chgData name="Vickers, Libby" userId="e250baef-1418-4325-b620-0f9540a0387b" providerId="ADAL" clId="{D972AE1C-BD63-4007-A19E-3342A6C1C959}" dt="2025-05-07T14:45:13.673" v="1820" actId="6549"/>
          <ac:spMkLst>
            <pc:docMk/>
            <pc:sldMk cId="741928301" sldId="1879"/>
            <ac:spMk id="94" creationId="{58BD3604-347E-6E2C-F2F8-FEAC6E4059B4}"/>
          </ac:spMkLst>
        </pc:spChg>
        <pc:spChg chg="mod">
          <ac:chgData name="Vickers, Libby" userId="e250baef-1418-4325-b620-0f9540a0387b" providerId="ADAL" clId="{D972AE1C-BD63-4007-A19E-3342A6C1C959}" dt="2025-05-07T14:44:46.538" v="1818" actId="113"/>
          <ac:spMkLst>
            <pc:docMk/>
            <pc:sldMk cId="741928301" sldId="1879"/>
            <ac:spMk id="95" creationId="{FB34FE95-4136-3B82-7B97-C376C65835DF}"/>
          </ac:spMkLst>
        </pc:spChg>
        <pc:spChg chg="mod">
          <ac:chgData name="Vickers, Libby" userId="e250baef-1418-4325-b620-0f9540a0387b" providerId="ADAL" clId="{D972AE1C-BD63-4007-A19E-3342A6C1C959}" dt="2025-05-07T14:43:27.995" v="1812" actId="6549"/>
          <ac:spMkLst>
            <pc:docMk/>
            <pc:sldMk cId="741928301" sldId="1879"/>
            <ac:spMk id="97" creationId="{462343CF-93E5-C0AC-A1FE-07990E88DB75}"/>
          </ac:spMkLst>
        </pc:spChg>
        <pc:spChg chg="mod">
          <ac:chgData name="Vickers, Libby" userId="e250baef-1418-4325-b620-0f9540a0387b" providerId="ADAL" clId="{D972AE1C-BD63-4007-A19E-3342A6C1C959}" dt="2025-05-07T14:45:57.978" v="1824" actId="1076"/>
          <ac:spMkLst>
            <pc:docMk/>
            <pc:sldMk cId="741928301" sldId="1879"/>
            <ac:spMk id="105" creationId="{F171A3C3-110A-B10D-2AD6-998200AB8836}"/>
          </ac:spMkLst>
        </pc:spChg>
      </pc:sldChg>
      <pc:sldChg chg="modSp del mod">
        <pc:chgData name="Vickers, Libby" userId="e250baef-1418-4325-b620-0f9540a0387b" providerId="ADAL" clId="{D972AE1C-BD63-4007-A19E-3342A6C1C959}" dt="2025-04-23T16:27:42.403" v="95" actId="2696"/>
        <pc:sldMkLst>
          <pc:docMk/>
          <pc:sldMk cId="2660448919" sldId="1879"/>
        </pc:sldMkLst>
      </pc:sldChg>
      <pc:sldChg chg="add">
        <pc:chgData name="Vickers, Libby" userId="e250baef-1418-4325-b620-0f9540a0387b" providerId="ADAL" clId="{D972AE1C-BD63-4007-A19E-3342A6C1C959}" dt="2025-05-05T20:07:07.733" v="99"/>
        <pc:sldMkLst>
          <pc:docMk/>
          <pc:sldMk cId="517925345" sldId="1880"/>
        </pc:sldMkLst>
      </pc:sldChg>
      <pc:sldChg chg="add">
        <pc:chgData name="Vickers, Libby" userId="e250baef-1418-4325-b620-0f9540a0387b" providerId="ADAL" clId="{D972AE1C-BD63-4007-A19E-3342A6C1C959}" dt="2025-05-05T20:07:14.203" v="101"/>
        <pc:sldMkLst>
          <pc:docMk/>
          <pc:sldMk cId="2446780370" sldId="1881"/>
        </pc:sldMkLst>
      </pc:sldChg>
      <pc:sldChg chg="add">
        <pc:chgData name="Vickers, Libby" userId="e250baef-1418-4325-b620-0f9540a0387b" providerId="ADAL" clId="{D972AE1C-BD63-4007-A19E-3342A6C1C959}" dt="2025-05-05T20:07:18.190" v="103"/>
        <pc:sldMkLst>
          <pc:docMk/>
          <pc:sldMk cId="362695658" sldId="1882"/>
        </pc:sldMkLst>
      </pc:sldChg>
      <pc:sldChg chg="add">
        <pc:chgData name="Vickers, Libby" userId="e250baef-1418-4325-b620-0f9540a0387b" providerId="ADAL" clId="{D972AE1C-BD63-4007-A19E-3342A6C1C959}" dt="2025-05-05T20:07:22.672" v="105"/>
        <pc:sldMkLst>
          <pc:docMk/>
          <pc:sldMk cId="4048645917" sldId="1883"/>
        </pc:sldMkLst>
      </pc:sldChg>
      <pc:sldChg chg="add">
        <pc:chgData name="Vickers, Libby" userId="e250baef-1418-4325-b620-0f9540a0387b" providerId="ADAL" clId="{D972AE1C-BD63-4007-A19E-3342A6C1C959}" dt="2025-05-05T20:07:27.294" v="107"/>
        <pc:sldMkLst>
          <pc:docMk/>
          <pc:sldMk cId="142727943" sldId="1884"/>
        </pc:sldMkLst>
      </pc:sldChg>
      <pc:sldChg chg="add">
        <pc:chgData name="Vickers, Libby" userId="e250baef-1418-4325-b620-0f9540a0387b" providerId="ADAL" clId="{D972AE1C-BD63-4007-A19E-3342A6C1C959}" dt="2025-05-05T20:07:33.116" v="109"/>
        <pc:sldMkLst>
          <pc:docMk/>
          <pc:sldMk cId="3949561661" sldId="1885"/>
        </pc:sldMkLst>
      </pc:sldChg>
      <pc:sldChg chg="add">
        <pc:chgData name="Vickers, Libby" userId="e250baef-1418-4325-b620-0f9540a0387b" providerId="ADAL" clId="{D972AE1C-BD63-4007-A19E-3342A6C1C959}" dt="2025-05-05T20:07:35.408" v="111"/>
        <pc:sldMkLst>
          <pc:docMk/>
          <pc:sldMk cId="4203074738" sldId="1886"/>
        </pc:sldMkLst>
      </pc:sldChg>
      <pc:sldChg chg="add">
        <pc:chgData name="Vickers, Libby" userId="e250baef-1418-4325-b620-0f9540a0387b" providerId="ADAL" clId="{D972AE1C-BD63-4007-A19E-3342A6C1C959}" dt="2025-05-05T20:07:41.122" v="113"/>
        <pc:sldMkLst>
          <pc:docMk/>
          <pc:sldMk cId="741144150" sldId="1887"/>
        </pc:sldMkLst>
      </pc:sldChg>
      <pc:sldChg chg="add">
        <pc:chgData name="Vickers, Libby" userId="e250baef-1418-4325-b620-0f9540a0387b" providerId="ADAL" clId="{D972AE1C-BD63-4007-A19E-3342A6C1C959}" dt="2025-05-05T20:07:42.932" v="115"/>
        <pc:sldMkLst>
          <pc:docMk/>
          <pc:sldMk cId="1746742877" sldId="1888"/>
        </pc:sldMkLst>
      </pc:sldChg>
      <pc:sldChg chg="add">
        <pc:chgData name="Vickers, Libby" userId="e250baef-1418-4325-b620-0f9540a0387b" providerId="ADAL" clId="{D972AE1C-BD63-4007-A19E-3342A6C1C959}" dt="2025-05-05T20:07:51.692" v="117"/>
        <pc:sldMkLst>
          <pc:docMk/>
          <pc:sldMk cId="287974410" sldId="1889"/>
        </pc:sldMkLst>
      </pc:sldChg>
      <pc:sldChg chg="add del">
        <pc:chgData name="Vickers, Libby" userId="e250baef-1418-4325-b620-0f9540a0387b" providerId="ADAL" clId="{D972AE1C-BD63-4007-A19E-3342A6C1C959}" dt="2025-05-07T13:19:23.975" v="749" actId="47"/>
        <pc:sldMkLst>
          <pc:docMk/>
          <pc:sldMk cId="2098878889" sldId="1890"/>
        </pc:sldMkLst>
      </pc:sldChg>
    </pc:docChg>
  </pc:docChgLst>
  <pc:docChgLst>
    <pc:chgData name="Vickers, Libby" userId="S::lvickers@legion.org::e250baef-1418-4325-b620-0f9540a0387b" providerId="AD" clId="Web-{1C7B2BB8-4EE2-4961-9511-23A3EC5AC9C2}"/>
    <pc:docChg chg="delSld">
      <pc:chgData name="Vickers, Libby" userId="S::lvickers@legion.org::e250baef-1418-4325-b620-0f9540a0387b" providerId="AD" clId="Web-{1C7B2BB8-4EE2-4961-9511-23A3EC5AC9C2}" dt="2025-05-05T20:00:27.292" v="10"/>
      <pc:docMkLst>
        <pc:docMk/>
      </pc:docMkLst>
      <pc:sldChg chg="del">
        <pc:chgData name="Vickers, Libby" userId="S::lvickers@legion.org::e250baef-1418-4325-b620-0f9540a0387b" providerId="AD" clId="Web-{1C7B2BB8-4EE2-4961-9511-23A3EC5AC9C2}" dt="2025-05-05T20:00:27.292" v="10"/>
        <pc:sldMkLst>
          <pc:docMk/>
          <pc:sldMk cId="741928301" sldId="1808"/>
        </pc:sldMkLst>
      </pc:sldChg>
      <pc:sldChg chg="del">
        <pc:chgData name="Vickers, Libby" userId="S::lvickers@legion.org::e250baef-1418-4325-b620-0f9540a0387b" providerId="AD" clId="Web-{1C7B2BB8-4EE2-4961-9511-23A3EC5AC9C2}" dt="2025-05-05T20:00:27.276" v="9"/>
        <pc:sldMkLst>
          <pc:docMk/>
          <pc:sldMk cId="517925345" sldId="1812"/>
        </pc:sldMkLst>
      </pc:sldChg>
      <pc:sldChg chg="del">
        <pc:chgData name="Vickers, Libby" userId="S::lvickers@legion.org::e250baef-1418-4325-b620-0f9540a0387b" providerId="AD" clId="Web-{1C7B2BB8-4EE2-4961-9511-23A3EC5AC9C2}" dt="2025-05-05T20:00:27.276" v="3"/>
        <pc:sldMkLst>
          <pc:docMk/>
          <pc:sldMk cId="4203074738" sldId="1822"/>
        </pc:sldMkLst>
      </pc:sldChg>
      <pc:sldChg chg="del">
        <pc:chgData name="Vickers, Libby" userId="S::lvickers@legion.org::e250baef-1418-4325-b620-0f9540a0387b" providerId="AD" clId="Web-{1C7B2BB8-4EE2-4961-9511-23A3EC5AC9C2}" dt="2025-05-05T20:00:27.276" v="8"/>
        <pc:sldMkLst>
          <pc:docMk/>
          <pc:sldMk cId="2446780370" sldId="1846"/>
        </pc:sldMkLst>
      </pc:sldChg>
      <pc:sldChg chg="del">
        <pc:chgData name="Vickers, Libby" userId="S::lvickers@legion.org::e250baef-1418-4325-b620-0f9540a0387b" providerId="AD" clId="Web-{1C7B2BB8-4EE2-4961-9511-23A3EC5AC9C2}" dt="2025-05-05T20:00:27.276" v="6"/>
        <pc:sldMkLst>
          <pc:docMk/>
          <pc:sldMk cId="4048645917" sldId="1847"/>
        </pc:sldMkLst>
      </pc:sldChg>
      <pc:sldChg chg="del">
        <pc:chgData name="Vickers, Libby" userId="S::lvickers@legion.org::e250baef-1418-4325-b620-0f9540a0387b" providerId="AD" clId="Web-{1C7B2BB8-4EE2-4961-9511-23A3EC5AC9C2}" dt="2025-05-05T20:00:27.276" v="7"/>
        <pc:sldMkLst>
          <pc:docMk/>
          <pc:sldMk cId="362695658" sldId="1848"/>
        </pc:sldMkLst>
      </pc:sldChg>
      <pc:sldChg chg="del">
        <pc:chgData name="Vickers, Libby" userId="S::lvickers@legion.org::e250baef-1418-4325-b620-0f9540a0387b" providerId="AD" clId="Web-{1C7B2BB8-4EE2-4961-9511-23A3EC5AC9C2}" dt="2025-05-05T20:00:27.260" v="1"/>
        <pc:sldMkLst>
          <pc:docMk/>
          <pc:sldMk cId="1746742877" sldId="1849"/>
        </pc:sldMkLst>
      </pc:sldChg>
      <pc:sldChg chg="del">
        <pc:chgData name="Vickers, Libby" userId="S::lvickers@legion.org::e250baef-1418-4325-b620-0f9540a0387b" providerId="AD" clId="Web-{1C7B2BB8-4EE2-4961-9511-23A3EC5AC9C2}" dt="2025-05-05T20:00:27.276" v="5"/>
        <pc:sldMkLst>
          <pc:docMk/>
          <pc:sldMk cId="142727943" sldId="1868"/>
        </pc:sldMkLst>
      </pc:sldChg>
      <pc:sldChg chg="del">
        <pc:chgData name="Vickers, Libby" userId="S::lvickers@legion.org::e250baef-1418-4325-b620-0f9540a0387b" providerId="AD" clId="Web-{1C7B2BB8-4EE2-4961-9511-23A3EC5AC9C2}" dt="2025-05-05T20:00:27.276" v="4"/>
        <pc:sldMkLst>
          <pc:docMk/>
          <pc:sldMk cId="3949561661" sldId="1869"/>
        </pc:sldMkLst>
      </pc:sldChg>
      <pc:sldChg chg="del">
        <pc:chgData name="Vickers, Libby" userId="S::lvickers@legion.org::e250baef-1418-4325-b620-0f9540a0387b" providerId="AD" clId="Web-{1C7B2BB8-4EE2-4961-9511-23A3EC5AC9C2}" dt="2025-05-05T20:00:27.276" v="2"/>
        <pc:sldMkLst>
          <pc:docMk/>
          <pc:sldMk cId="741144150" sldId="1870"/>
        </pc:sldMkLst>
      </pc:sldChg>
      <pc:sldChg chg="del">
        <pc:chgData name="Vickers, Libby" userId="S::lvickers@legion.org::e250baef-1418-4325-b620-0f9540a0387b" providerId="AD" clId="Web-{1C7B2BB8-4EE2-4961-9511-23A3EC5AC9C2}" dt="2025-05-05T20:00:27.260" v="0"/>
        <pc:sldMkLst>
          <pc:docMk/>
          <pc:sldMk cId="287974410" sldId="18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dirty="0">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dirty="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and Administrative officers can upload a picture by clicking Add.  &lt;1&gt;</a:t>
            </a:r>
          </a:p>
          <a:p>
            <a:endParaRPr lang="en-US" dirty="0"/>
          </a:p>
        </p:txBody>
      </p:sp>
    </p:spTree>
    <p:extLst>
      <p:ext uri="{BB962C8B-B14F-4D97-AF65-F5344CB8AC3E}">
        <p14:creationId xmlns:p14="http://schemas.microsoft.com/office/powerpoint/2010/main" val="3449531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edit photo window opens for you to choose your image to display.  Only the supported file types can be selected.  Select “Choose File” and  &lt;1&gt; </a:t>
            </a:r>
          </a:p>
          <a:p>
            <a:endParaRPr lang="en-US" dirty="0"/>
          </a:p>
          <a:p>
            <a:r>
              <a:rPr lang="en-US" dirty="0"/>
              <a:t>locate the image file.    Select the file and click Open.  &lt;2&gt;</a:t>
            </a:r>
          </a:p>
          <a:p>
            <a:endParaRPr lang="en-US" dirty="0"/>
          </a:p>
        </p:txBody>
      </p:sp>
    </p:spTree>
    <p:extLst>
      <p:ext uri="{BB962C8B-B14F-4D97-AF65-F5344CB8AC3E}">
        <p14:creationId xmlns:p14="http://schemas.microsoft.com/office/powerpoint/2010/main" val="3717102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file name appears.  Select “Upload”.  &lt;1&gt; The image displays.  Click Save &lt;2&gt; to save image or cancel and no image will be saved on the member’s record.</a:t>
            </a:r>
          </a:p>
          <a:p>
            <a:endParaRPr lang="en-US" dirty="0"/>
          </a:p>
          <a:p>
            <a:endParaRPr lang="en-US" dirty="0"/>
          </a:p>
          <a:p>
            <a:endParaRPr lang="en-US" dirty="0"/>
          </a:p>
        </p:txBody>
      </p:sp>
    </p:spTree>
    <p:extLst>
      <p:ext uri="{BB962C8B-B14F-4D97-AF65-F5344CB8AC3E}">
        <p14:creationId xmlns:p14="http://schemas.microsoft.com/office/powerpoint/2010/main" val="1633000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add an image, you can edit or remove by clicking on Edit below the image.</a:t>
            </a:r>
          </a:p>
          <a:p>
            <a:endParaRPr lang="en-US" dirty="0"/>
          </a:p>
          <a:p>
            <a:r>
              <a:rPr lang="en-US" dirty="0"/>
              <a:t>The main view member page and have edit links &lt;1&gt; to update address, phone number, date of birth, gender, deceased status and continuous years. The sections are separate.  To update a member’s name, you must use the left menu option for Name &amp; Demographics &lt;2&gt;.</a:t>
            </a:r>
          </a:p>
          <a:p>
            <a:endParaRPr lang="en-US" dirty="0"/>
          </a:p>
          <a:p>
            <a:endParaRPr lang="en-US" dirty="0"/>
          </a:p>
          <a:p>
            <a:endParaRPr lang="en-US" dirty="0"/>
          </a:p>
        </p:txBody>
      </p:sp>
    </p:spTree>
    <p:extLst>
      <p:ext uri="{BB962C8B-B14F-4D97-AF65-F5344CB8AC3E}">
        <p14:creationId xmlns:p14="http://schemas.microsoft.com/office/powerpoint/2010/main" val="2354379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This area has 2 sections, each with an edit button.  Use the top edit button to edit name.  &lt;1&gt;  Always save when updates are made.</a:t>
            </a:r>
          </a:p>
          <a:p>
            <a:endParaRPr lang="en-US" dirty="0"/>
          </a:p>
        </p:txBody>
      </p:sp>
    </p:spTree>
    <p:extLst>
      <p:ext uri="{BB962C8B-B14F-4D97-AF65-F5344CB8AC3E}">
        <p14:creationId xmlns:p14="http://schemas.microsoft.com/office/powerpoint/2010/main" val="590433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To update date of birth, gender, continuous years and deceased status, click on the Edit button in the Demographics area.  &lt;1&gt;  Enter updates and Save.  Please note, you cannot remove deceased status through MyLegion.  If a member is flagged as deceased in error, contact your department or detachment headquarters.</a:t>
            </a:r>
          </a:p>
          <a:p>
            <a:endParaRPr lang="en-US" dirty="0"/>
          </a:p>
        </p:txBody>
      </p:sp>
    </p:spTree>
    <p:extLst>
      <p:ext uri="{BB962C8B-B14F-4D97-AF65-F5344CB8AC3E}">
        <p14:creationId xmlns:p14="http://schemas.microsoft.com/office/powerpoint/2010/main" val="3523316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dirty="0"/>
              <a:t>Addresses allows you to update existing addresses or add an additional address to the member’s record.  Members are required to have one main, or primary, address. The primary address listed on a member record determines where the address communications are sent for  renewal notices, campaigns, and membership information.  The main address cannot be deleted.  </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dirty="0"/>
          </a:p>
          <a:p>
            <a:pPr marL="0" marR="0" lvl="0" indent="0" algn="l" defTabSz="457200" rtl="0" eaLnBrk="1" fontAlgn="auto" latinLnBrk="0" hangingPunct="1">
              <a:lnSpc>
                <a:spcPct val="117999"/>
              </a:lnSpc>
              <a:spcBef>
                <a:spcPts val="0"/>
              </a:spcBef>
              <a:spcAft>
                <a:spcPts val="0"/>
              </a:spcAft>
              <a:buClrTx/>
              <a:buSzTx/>
              <a:buFontTx/>
              <a:buNone/>
              <a:tabLst/>
              <a:defRPr/>
            </a:pPr>
            <a:r>
              <a:rPr lang="en-US" dirty="0"/>
              <a:t>Some members may need an additional address on file for mailing subscriptions, or committee and officer correspondence.  To add an additional address, click Add Address.  &lt;1&gt;  Selecting “Make this my main address” will make this your primary mailing address.  Enter address information and save. </a:t>
            </a:r>
          </a:p>
          <a:p>
            <a:endParaRPr lang="en-US" dirty="0"/>
          </a:p>
        </p:txBody>
      </p:sp>
    </p:spTree>
    <p:extLst>
      <p:ext uri="{BB962C8B-B14F-4D97-AF65-F5344CB8AC3E}">
        <p14:creationId xmlns:p14="http://schemas.microsoft.com/office/powerpoint/2010/main" val="411195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dirty="0"/>
              <a:t>The member record now has 2 addresses on file.  Notice delete is now available.  Delete only appears for alternate contact information.</a:t>
            </a:r>
          </a:p>
          <a:p>
            <a:endParaRPr lang="en-US" dirty="0"/>
          </a:p>
        </p:txBody>
      </p:sp>
    </p:spTree>
    <p:extLst>
      <p:ext uri="{BB962C8B-B14F-4D97-AF65-F5344CB8AC3E}">
        <p14:creationId xmlns:p14="http://schemas.microsoft.com/office/powerpoint/2010/main" val="3726275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Military Service includes branch of service, conflict and retirement information.  This information is not applicable for SAL  Membership.</a:t>
            </a:r>
          </a:p>
          <a:p>
            <a:endParaRPr lang="en-US" dirty="0"/>
          </a:p>
        </p:txBody>
      </p:sp>
    </p:spTree>
    <p:extLst>
      <p:ext uri="{BB962C8B-B14F-4D97-AF65-F5344CB8AC3E}">
        <p14:creationId xmlns:p14="http://schemas.microsoft.com/office/powerpoint/2010/main" val="3841147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Store emergency contact information in case of an emergency.  &lt;1&gt; Enter emergency contact name, relationship, phone number, any comments and “Save”.  -  This information can be seen by department and national staff in case of an emergency if the member attends events and conventions or local activity of The American Legion or Sons of The American Legion.</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318182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i="0" dirty="0"/>
              <a:t>MyLegion provides information on file at Department and National Headquarters.   Log in to view membership details and access administrative tools for leadership.</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928372-687C-2D47-B721-3F134B506727}" type="slidenum">
              <a:rPr lang="en-US" smtClean="0"/>
              <a:pPr/>
              <a:t>2</a:t>
            </a:fld>
            <a:endParaRPr lang="en-US" dirty="0"/>
          </a:p>
        </p:txBody>
      </p:sp>
    </p:spTree>
    <p:extLst>
      <p:ext uri="{BB962C8B-B14F-4D97-AF65-F5344CB8AC3E}">
        <p14:creationId xmlns:p14="http://schemas.microsoft.com/office/powerpoint/2010/main" val="1569148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Print a membership card for a member.  Click “membership card”.  &lt;1&gt;  Members who have both Legion and Sons of the American Legion members will have 2 options.  &lt;2&gt; Only current membership cards are available.  This page will display as blank if membership is not active.  Click on the link to view and print a card.</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3107048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A pdf document will open in your browser to save or print. &lt;1&gt;</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3914559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Committees lists offices held that are recorded on National’s membership system.  It will display current and past positions.  </a:t>
            </a:r>
          </a:p>
          <a:p>
            <a:endParaRPr lang="en-US" dirty="0"/>
          </a:p>
          <a:p>
            <a:r>
              <a:rPr lang="en-US" dirty="0"/>
              <a:t>This area is view only and reflects officers reported to National HQs.  Officer updates are reported through your detachment using a squadron officers certification form.  Incorrect committee information should be reported to your detachment.</a:t>
            </a:r>
          </a:p>
          <a:p>
            <a:endParaRPr lang="en-US" dirty="0"/>
          </a:p>
        </p:txBody>
      </p:sp>
    </p:spTree>
    <p:extLst>
      <p:ext uri="{BB962C8B-B14F-4D97-AF65-F5344CB8AC3E}">
        <p14:creationId xmlns:p14="http://schemas.microsoft.com/office/powerpoint/2010/main" val="1928756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Paid up for life is a National Legion program.  No life membership exists for SAL members.</a:t>
            </a:r>
          </a:p>
          <a:p>
            <a:endParaRPr lang="en-US" dirty="0"/>
          </a:p>
        </p:txBody>
      </p:sp>
    </p:spTree>
    <p:extLst>
      <p:ext uri="{BB962C8B-B14F-4D97-AF65-F5344CB8AC3E}">
        <p14:creationId xmlns:p14="http://schemas.microsoft.com/office/powerpoint/2010/main" val="2754577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 group permissions should be used with caution.  This tool allows adjutants and commanders to grant access to other members.</a:t>
            </a:r>
          </a:p>
          <a:p>
            <a:endParaRPr lang="en-US" dirty="0"/>
          </a:p>
          <a:p>
            <a:r>
              <a:rPr lang="en-US" dirty="0"/>
              <a:t>To add, delete or edit management settings, click edit. &lt;1&gt;  </a:t>
            </a:r>
          </a:p>
          <a:p>
            <a:endParaRPr lang="en-US" dirty="0"/>
          </a:p>
        </p:txBody>
      </p:sp>
    </p:spTree>
    <p:extLst>
      <p:ext uri="{BB962C8B-B14F-4D97-AF65-F5344CB8AC3E}">
        <p14:creationId xmlns:p14="http://schemas.microsoft.com/office/powerpoint/2010/main" val="2574109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4D4D4D"/>
                </a:solidFill>
                <a:latin typeface="latoregular"/>
              </a:rPr>
              <a:t>To provide the same access adjutants and commanders have select:</a:t>
            </a:r>
          </a:p>
          <a:p>
            <a:endParaRPr lang="en-US" i="0" dirty="0">
              <a:solidFill>
                <a:srgbClr val="4D4D4D"/>
              </a:solidFill>
              <a:latin typeface="latoregular"/>
            </a:endParaRPr>
          </a:p>
          <a:p>
            <a:r>
              <a:rPr lang="en-US" i="0" dirty="0">
                <a:solidFill>
                  <a:srgbClr val="4D4D4D"/>
                </a:solidFill>
                <a:latin typeface="latoregular"/>
              </a:rPr>
              <a:t>Online Group Manager is the minimum permission requirement.  It provides access to </a:t>
            </a:r>
            <a:r>
              <a:rPr lang="en-US" i="0" u="none" dirty="0">
                <a:solidFill>
                  <a:srgbClr val="4D4D4D"/>
                </a:solidFill>
                <a:latin typeface="latoregular"/>
              </a:rPr>
              <a:t>view members and a quick link to member email addresses.  </a:t>
            </a:r>
            <a:r>
              <a:rPr lang="en-US" i="0" dirty="0">
                <a:solidFill>
                  <a:srgbClr val="4D4D4D"/>
                </a:solidFill>
                <a:latin typeface="latoregular"/>
              </a:rPr>
              <a:t>Selecting this option only results in view only and records cannot be updated.</a:t>
            </a:r>
            <a:endParaRPr lang="en-US" dirty="0">
              <a:solidFill>
                <a:srgbClr val="4D4D4D"/>
              </a:solidFill>
              <a:latin typeface="Calibri"/>
              <a:cs typeface="Calibri"/>
            </a:endParaRPr>
          </a:p>
          <a:p>
            <a:endParaRPr lang="en-US" dirty="0"/>
          </a:p>
        </p:txBody>
      </p:sp>
    </p:spTree>
    <p:extLst>
      <p:ext uri="{BB962C8B-B14F-4D97-AF65-F5344CB8AC3E}">
        <p14:creationId xmlns:p14="http://schemas.microsoft.com/office/powerpoint/2010/main" val="2749792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4D4D4D"/>
                </a:solidFill>
                <a:latin typeface="latoregular"/>
              </a:rPr>
              <a:t>Check Edit Individual Profile to grant authority to add and edit member information.  &lt;1&gt;  Edit Group Profile provides access to View Members, Global Member Search, Group Attributes. Reports, Letters, Labels and Officer Materials.</a:t>
            </a:r>
          </a:p>
          <a:p>
            <a:endParaRPr lang="en-US" i="0" dirty="0">
              <a:solidFill>
                <a:srgbClr val="4D4D4D"/>
              </a:solidFill>
              <a:latin typeface="latoregular"/>
            </a:endParaRPr>
          </a:p>
          <a:p>
            <a:pPr marL="0" marR="0" lvl="0" indent="0" defTabSz="457200" eaLnBrk="1" fontAlgn="auto" latinLnBrk="0" hangingPunct="1">
              <a:lnSpc>
                <a:spcPct val="117999"/>
              </a:lnSpc>
              <a:spcBef>
                <a:spcPts val="0"/>
              </a:spcBef>
              <a:spcAft>
                <a:spcPts val="0"/>
              </a:spcAft>
              <a:buClrTx/>
              <a:buSzTx/>
              <a:buFontTx/>
              <a:buNone/>
              <a:tabLst/>
              <a:defRPr/>
            </a:pPr>
            <a:endParaRPr lang="en-US" dirty="0">
              <a:solidFill>
                <a:srgbClr val="4D4D4D"/>
              </a:solidFill>
              <a:latin typeface="Calibri"/>
              <a:cs typeface="Calibri"/>
            </a:endParaRPr>
          </a:p>
          <a:p>
            <a:endParaRPr lang="en-US" dirty="0"/>
          </a:p>
        </p:txBody>
      </p:sp>
    </p:spTree>
    <p:extLst>
      <p:ext uri="{BB962C8B-B14F-4D97-AF65-F5344CB8AC3E}">
        <p14:creationId xmlns:p14="http://schemas.microsoft.com/office/powerpoint/2010/main" val="805888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solidFill>
                  <a:srgbClr val="4D4D4D"/>
                </a:solidFill>
                <a:latin typeface="latoregular"/>
              </a:rPr>
              <a:t>Register or Order for a group is now the setting to allow other members to process membership online using Add/Modify transmittal.  This permission allows the member to renew, transfer and add new members as well as update payment information.  </a:t>
            </a:r>
          </a:p>
          <a:p>
            <a:pPr marL="0" marR="0" lvl="0" indent="0" defTabSz="457200" eaLnBrk="1" fontAlgn="auto" latinLnBrk="0" hangingPunct="1">
              <a:lnSpc>
                <a:spcPct val="117999"/>
              </a:lnSpc>
              <a:spcBef>
                <a:spcPts val="0"/>
              </a:spcBef>
              <a:spcAft>
                <a:spcPts val="0"/>
              </a:spcAft>
              <a:buClrTx/>
              <a:buSzTx/>
              <a:buFontTx/>
              <a:buNone/>
              <a:tabLst/>
              <a:defRPr/>
            </a:pPr>
            <a:endParaRPr lang="en-US" i="0" dirty="0">
              <a:solidFill>
                <a:srgbClr val="4D4D4D"/>
              </a:solidFill>
              <a:latin typeface="latoregular"/>
            </a:endParaRPr>
          </a:p>
          <a:p>
            <a:r>
              <a:rPr lang="en-US" i="0" dirty="0">
                <a:solidFill>
                  <a:srgbClr val="4D4D4D"/>
                </a:solidFill>
                <a:latin typeface="latoregular"/>
              </a:rPr>
              <a:t>&lt;1&gt;  The last setting is only available to adjutants and commanders.  This setting allows the member to provide management settings for other members.</a:t>
            </a:r>
          </a:p>
          <a:p>
            <a:endParaRPr lang="en-US" i="0" dirty="0">
              <a:solidFill>
                <a:srgbClr val="4D4D4D"/>
              </a:solidFill>
              <a:latin typeface="latoregular"/>
            </a:endParaRPr>
          </a:p>
          <a:p>
            <a:r>
              <a:rPr lang="en-US" i="0" dirty="0">
                <a:solidFill>
                  <a:srgbClr val="4D4D4D"/>
                </a:solidFill>
                <a:latin typeface="latoregular"/>
              </a:rPr>
              <a:t>After the desired management settings are assigned, click on the Save button.</a:t>
            </a:r>
          </a:p>
          <a:p>
            <a:endParaRPr lang="en-US" i="0" dirty="0">
              <a:solidFill>
                <a:srgbClr val="4D4D4D"/>
              </a:solidFill>
              <a:latin typeface="latoregular"/>
            </a:endParaRPr>
          </a:p>
          <a:p>
            <a:pPr marL="0" marR="0" lvl="0" indent="0" defTabSz="457200" eaLnBrk="1" fontAlgn="auto" latinLnBrk="0" hangingPunct="1">
              <a:lnSpc>
                <a:spcPct val="117999"/>
              </a:lnSpc>
              <a:spcBef>
                <a:spcPts val="0"/>
              </a:spcBef>
              <a:spcAft>
                <a:spcPts val="0"/>
              </a:spcAft>
              <a:buClrTx/>
              <a:buSzTx/>
              <a:buFontTx/>
              <a:buNone/>
              <a:tabLst/>
              <a:defRPr/>
            </a:pPr>
            <a:endParaRPr lang="en-US" i="0" dirty="0">
              <a:solidFill>
                <a:srgbClr val="4D4D4D"/>
              </a:solidFill>
              <a:latin typeface="latoregular"/>
            </a:endParaRPr>
          </a:p>
          <a:p>
            <a:endParaRPr lang="en-US" dirty="0"/>
          </a:p>
        </p:txBody>
      </p:sp>
    </p:spTree>
    <p:extLst>
      <p:ext uri="{BB962C8B-B14F-4D97-AF65-F5344CB8AC3E}">
        <p14:creationId xmlns:p14="http://schemas.microsoft.com/office/powerpoint/2010/main" val="3070371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Permissions added will display.  The next time the member logs into their myLegion account, they will have access group membership.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Select back to view members to search more names or select Group Profile to return to the group home page.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r>
              <a:rPr lang="en-US" i="0" dirty="0"/>
              <a:t>No end date is set when applying these permissions.  Permissions can be removed by returning to Edit and unchecking the selections. It is important to keep track of anyone given permissions. </a:t>
            </a:r>
          </a:p>
          <a:p>
            <a:endParaRPr lang="en-US" i="0" dirty="0"/>
          </a:p>
          <a:p>
            <a:r>
              <a:rPr lang="en-US" i="0" dirty="0"/>
              <a:t>&lt;1&gt; You can monitor members with access to your group in MyLegion in reports.  Learn more about reports in Find Help.    &lt;2&gt; To ensure members with permissions are monitored we suggest you contact your detachment headquarters or MyLegion support team to add an end date.  Adding an end date will remove permissions to allow any new officers or existing officers to review the members administrative needs and re-assign if needed.</a:t>
            </a:r>
          </a:p>
          <a:p>
            <a:endParaRPr lang="en-US" i="0" dirty="0"/>
          </a:p>
          <a:p>
            <a:r>
              <a:rPr lang="en-US" i="0" dirty="0"/>
              <a:t>&lt;3&gt; Click Back to View Members to return to the member listing.</a:t>
            </a:r>
          </a:p>
          <a:p>
            <a:pPr fontAlgn="base"/>
            <a:endParaRPr lang="en-US" dirty="0">
              <a:solidFill>
                <a:srgbClr val="4D4D4D"/>
              </a:solidFill>
              <a:latin typeface="Calibri"/>
              <a:cs typeface="Calibri"/>
            </a:endParaRPr>
          </a:p>
          <a:p>
            <a:endParaRPr lang="en-US" dirty="0"/>
          </a:p>
        </p:txBody>
      </p:sp>
    </p:spTree>
    <p:extLst>
      <p:ext uri="{BB962C8B-B14F-4D97-AF65-F5344CB8AC3E}">
        <p14:creationId xmlns:p14="http://schemas.microsoft.com/office/powerpoint/2010/main" val="3727224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Emails can be sent from MyLegion.  From the View Members listing, you can search a member, or a group of members and send an email.</a:t>
            </a:r>
          </a:p>
          <a:p>
            <a:endParaRPr lang="en-US" i="0" dirty="0"/>
          </a:p>
          <a:p>
            <a:r>
              <a:rPr lang="en-US" i="0" dirty="0"/>
              <a:t>To email and individual member, search them and click on the email hyperlink.  &lt;1&gt;  This opens your email browser to write and send an email. &lt;2&gt;</a:t>
            </a:r>
          </a:p>
          <a:p>
            <a:endParaRPr lang="en-US" i="0" dirty="0"/>
          </a:p>
          <a:p>
            <a:r>
              <a:rPr lang="en-US" i="0" dirty="0"/>
              <a:t>The default email browser is Microsoft Outlook.  &lt;3&gt; If you are using another browser such as </a:t>
            </a:r>
            <a:r>
              <a:rPr lang="en-US" i="0" dirty="0" err="1"/>
              <a:t>gmail</a:t>
            </a:r>
            <a:r>
              <a:rPr lang="en-US" i="0" dirty="0"/>
              <a:t> or yahoo, it will be </a:t>
            </a:r>
            <a:r>
              <a:rPr lang="en-US" sz="2400" b="0" kern="1200" dirty="0">
                <a:solidFill>
                  <a:srgbClr val="979797"/>
                </a:solidFill>
                <a:effectLst/>
                <a:latin typeface="Segoe UI" panose="020B0502040204020203" pitchFamily="34" charset="0"/>
                <a:ea typeface="+mn-ea"/>
                <a:cs typeface="+mn-cs"/>
              </a:rPr>
              <a:t>required</a:t>
            </a:r>
            <a:r>
              <a:rPr lang="en-US" i="0" dirty="0"/>
              <a:t> to set your</a:t>
            </a:r>
            <a:r>
              <a:rPr lang="en-US" sz="2400" b="1" dirty="0">
                <a:solidFill>
                  <a:srgbClr val="979797"/>
                </a:solidFill>
                <a:effectLst/>
                <a:latin typeface="Segoe UI" panose="020B0502040204020203" pitchFamily="34" charset="0"/>
              </a:rPr>
              <a:t> </a:t>
            </a:r>
            <a:r>
              <a:rPr lang="en-US" sz="2400" b="0" dirty="0">
                <a:solidFill>
                  <a:srgbClr val="979797"/>
                </a:solidFill>
                <a:effectLst/>
                <a:latin typeface="Segoe UI" panose="020B0502040204020203" pitchFamily="34" charset="0"/>
              </a:rPr>
              <a:t>browser-based email default preference.</a:t>
            </a:r>
            <a:r>
              <a:rPr lang="en-US" sz="2400" b="1" dirty="0">
                <a:solidFill>
                  <a:srgbClr val="979797"/>
                </a:solidFill>
                <a:effectLst/>
                <a:latin typeface="Segoe UI" panose="020B0502040204020203" pitchFamily="34" charset="0"/>
              </a:rPr>
              <a:t> </a:t>
            </a:r>
            <a:endParaRPr lang="en-US" sz="2400" dirty="0">
              <a:solidFill>
                <a:srgbClr val="979797"/>
              </a:solidFill>
              <a:effectLst/>
              <a:latin typeface="Segoe UI" panose="020B0502040204020203" pitchFamily="34" charset="0"/>
            </a:endParaRPr>
          </a:p>
          <a:p>
            <a:endParaRPr lang="en-US" sz="2400" dirty="0">
              <a:solidFill>
                <a:srgbClr val="979797"/>
              </a:solidFill>
              <a:effectLst/>
              <a:latin typeface="Segoe UI" panose="020B0502040204020203" pitchFamily="34" charset="0"/>
            </a:endParaRPr>
          </a:p>
          <a:p>
            <a:r>
              <a:rPr lang="en-US" sz="2400" dirty="0">
                <a:solidFill>
                  <a:srgbClr val="979797"/>
                </a:solidFill>
                <a:effectLst/>
                <a:latin typeface="Segoe UI" panose="020B0502040204020203" pitchFamily="34" charset="0"/>
              </a:rPr>
              <a:t>The number of records emailed at one time and per day is also limited per the email client.  Generally, 100 per email and 500 per day.  Check with the email client for limitations.</a:t>
            </a:r>
          </a:p>
          <a:p>
            <a:endParaRPr lang="en-US" i="0" dirty="0"/>
          </a:p>
          <a:p>
            <a:endParaRPr lang="en-US" dirty="0"/>
          </a:p>
        </p:txBody>
      </p:sp>
    </p:spTree>
    <p:extLst>
      <p:ext uri="{BB962C8B-B14F-4D97-AF65-F5344CB8AC3E}">
        <p14:creationId xmlns:p14="http://schemas.microsoft.com/office/powerpoint/2010/main" val="1642431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This member is a squadron adjutant.   &lt;1&gt; Legion leadership will have Legion and SAL data.  &lt;2&gt; Officer groups are view only.  Officer groups lists the officers on file.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Clicking on the group will navigate you to the administrative side of MyLegion.  Let’s look at an officer’s group.  &lt;3&gt;</a:t>
            </a:r>
          </a:p>
          <a:p>
            <a:pPr marL="0" marR="0">
              <a:lnSpc>
                <a:spcPct val="107000"/>
              </a:lnSpc>
              <a:spcBef>
                <a:spcPts val="0"/>
              </a:spcBef>
              <a:spcAft>
                <a:spcPts val="800"/>
              </a:spcAft>
            </a:pPr>
            <a:endParaRPr lang="en-US" sz="2400" i="0"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4517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Email a group of members by first selecting  View All.  &lt;1&gt; Then search and filter records as needed. Select all records by clicking the checkbox in the title row. &lt;2&gt; Using the Actions menu, &lt;3&gt; choose Send Email and click Go.</a:t>
            </a:r>
          </a:p>
          <a:p>
            <a:endParaRPr lang="en-US" dirty="0"/>
          </a:p>
        </p:txBody>
      </p:sp>
    </p:spTree>
    <p:extLst>
      <p:ext uri="{BB962C8B-B14F-4D97-AF65-F5344CB8AC3E}">
        <p14:creationId xmlns:p14="http://schemas.microsoft.com/office/powerpoint/2010/main" val="1174021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E2A3A-94CA-1D97-EA2A-53C3C3E28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B0010-D2C5-6A98-045D-E4EEEC484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F2F1E-638F-6DDD-57E6-F35198BDA5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Online help is available from the top Menu “Find Help”.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a:t>
            </a:r>
          </a:p>
          <a:p>
            <a:endParaRPr lang="en-US" dirty="0"/>
          </a:p>
        </p:txBody>
      </p:sp>
      <p:sp>
        <p:nvSpPr>
          <p:cNvPr id="4" name="Slide Number Placeholder 3">
            <a:extLst>
              <a:ext uri="{FF2B5EF4-FFF2-40B4-BE49-F238E27FC236}">
                <a16:creationId xmlns:a16="http://schemas.microsoft.com/office/drawing/2014/main" id="{9EF6FB3F-A9A1-A45D-19CE-A214EFAF6CB4}"/>
              </a:ext>
            </a:extLst>
          </p:cNvPr>
          <p:cNvSpPr>
            <a:spLocks noGrp="1"/>
          </p:cNvSpPr>
          <p:nvPr>
            <p:ph type="sldNum" sz="quarter" idx="5"/>
          </p:nvPr>
        </p:nvSpPr>
        <p:spPr/>
        <p:txBody>
          <a:bodyPr/>
          <a:lstStyle/>
          <a:p>
            <a:fld id="{DED9A413-938C-544F-8A29-8074E2BC8166}" type="slidenum">
              <a:rPr lang="en-US" smtClean="0"/>
              <a:t>31</a:t>
            </a:fld>
            <a:endParaRPr lang="en-US" dirty="0"/>
          </a:p>
        </p:txBody>
      </p:sp>
    </p:spTree>
    <p:extLst>
      <p:ext uri="{BB962C8B-B14F-4D97-AF65-F5344CB8AC3E}">
        <p14:creationId xmlns:p14="http://schemas.microsoft.com/office/powerpoint/2010/main" val="3753984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My Groups instructions include managing membership, online, membership processing, reports and all other administrative tasks.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32</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dirty="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Selecting the squadron group takes you to a Group Profile page which is the administrative side of MyLegion.  A new left hand “My Views” menu of administrative tools such as reports, online membership processing, member management, group information and officer materials.</a:t>
            </a:r>
          </a:p>
        </p:txBody>
      </p:sp>
    </p:spTree>
    <p:extLst>
      <p:ext uri="{BB962C8B-B14F-4D97-AF65-F5344CB8AC3E}">
        <p14:creationId xmlns:p14="http://schemas.microsoft.com/office/powerpoint/2010/main" val="203560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dirty="0"/>
              <a:t>View and manage member information using “View Members”. &lt;1&gt; </a:t>
            </a:r>
            <a:r>
              <a:rPr lang="en-US" sz="2400" b="0" i="0" u="none" strike="noStrike" dirty="0">
                <a:solidFill>
                  <a:srgbClr val="000000"/>
                </a:solidFill>
                <a:effectLst/>
                <a:latin typeface="Calibri" panose="020F0502020204030204" pitchFamily="34" charset="0"/>
              </a:rPr>
              <a:t>View Members takes you to the membership list.</a:t>
            </a:r>
            <a:r>
              <a:rPr lang="en-US" sz="2400" b="0" i="0" dirty="0">
                <a:solidFill>
                  <a:srgbClr val="000000"/>
                </a:solidFill>
                <a:effectLst/>
                <a:latin typeface="Calibri" panose="020F0502020204030204" pitchFamily="34" charset="0"/>
              </a:rPr>
              <a:t>​</a:t>
            </a:r>
            <a:endParaRPr lang="en-US" sz="2400" i="0" dirty="0"/>
          </a:p>
        </p:txBody>
      </p:sp>
    </p:spTree>
    <p:extLst>
      <p:ext uri="{BB962C8B-B14F-4D97-AF65-F5344CB8AC3E}">
        <p14:creationId xmlns:p14="http://schemas.microsoft.com/office/powerpoint/2010/main" val="1678271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03615-298C-DD99-AF32-43C792F61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A3E84-587A-BA80-08AB-954D8F036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E2F25-2AC2-CFE7-2EF7-464EAF5A6532}"/>
              </a:ext>
            </a:extLst>
          </p:cNvPr>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The member list includes all members of the squadron since I am in the squadron list.  It includes current, deceased and expired members.   It does not include members who have transferred out.    </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&lt;1&gt; Search options allow you to filter out an individual record or a group of members.  </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view members list is alphabetical.   Click on any of the title columns to resort and navigation icons to go from page to page.  New members in a pending transmittal will be in the list as expired with zero continuous years.   This information updates when the transmittal completes.   </a:t>
            </a:r>
            <a:r>
              <a:rPr lang="en-US"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view member list includes member contact and demographic information, last paid membership year and status.  Members who have transferred out, will not be included in this listing.  To view all members that have paid to your squadron, including those transferred out, go to Reports to generate a Paid Member Listing.</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The member list is not the location to create roster reports or mailing labels.  To create a roster, return to group profile and go to Reports/Labels.</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District and County access allows view only.  District and County access will not include Add/Modify transmittal.  Learn more about online membership processing in Find Help.  </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dirty="0">
                <a:solidFill>
                  <a:srgbClr val="444444"/>
                </a:solidFill>
                <a:effectLst/>
                <a:latin typeface="Calibri" panose="020F0502020204030204" pitchFamily="34" charset="0"/>
              </a:rPr>
              <a:t>​</a:t>
            </a:r>
            <a:r>
              <a:rPr lang="en-US" b="0" i="0" u="none" strike="noStrike" dirty="0">
                <a:solidFill>
                  <a:srgbClr val="000000"/>
                </a:solidFill>
                <a:effectLst/>
                <a:latin typeface="Calibri" panose="020F0502020204030204" pitchFamily="34" charset="0"/>
              </a:rPr>
              <a:t>To edit member information, click on the member’s name. &lt;2&gt; </a:t>
            </a:r>
            <a:endParaRPr lang="en-US" b="0" i="0" dirty="0">
              <a:solidFill>
                <a:srgbClr val="444444"/>
              </a:solidFill>
              <a:effectLst/>
              <a:latin typeface="Calibri" panose="020F0502020204030204" pitchFamily="34" charset="0"/>
            </a:endParaRPr>
          </a:p>
          <a:p>
            <a:pPr algn="l" rtl="0" fontAlgn="base"/>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CF076195-63BE-7770-CCFB-E7323D995317}"/>
              </a:ext>
            </a:extLst>
          </p:cNvPr>
          <p:cNvSpPr>
            <a:spLocks noGrp="1"/>
          </p:cNvSpPr>
          <p:nvPr>
            <p:ph type="sldNum" sz="quarter" idx="5"/>
          </p:nvPr>
        </p:nvSpPr>
        <p:spPr/>
        <p:txBody>
          <a:bodyPr/>
          <a:lstStyle/>
          <a:p>
            <a:fld id="{DED9A413-938C-544F-8A29-8074E2BC8166}" type="slidenum">
              <a:rPr lang="en-US" smtClean="0"/>
              <a:t>6</a:t>
            </a:fld>
            <a:endParaRPr lang="en-US"/>
          </a:p>
        </p:txBody>
      </p:sp>
    </p:spTree>
    <p:extLst>
      <p:ext uri="{BB962C8B-B14F-4D97-AF65-F5344CB8AC3E}">
        <p14:creationId xmlns:p14="http://schemas.microsoft.com/office/powerpoint/2010/main" val="2072467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Viewing a member displays the member’s name, ID#, contact information, demographics, and membership summaries.  For members of both The American Legion and Sons of the American Legion, both membership summaries are displayed.   &lt;1&gt;Summaries include; status, paid through year, membership type, and continuous years.  The membership ID number is the same for both memberships.  </a:t>
            </a:r>
          </a:p>
        </p:txBody>
      </p:sp>
    </p:spTree>
    <p:extLst>
      <p:ext uri="{BB962C8B-B14F-4D97-AF65-F5344CB8AC3E}">
        <p14:creationId xmlns:p14="http://schemas.microsoft.com/office/powerpoint/2010/main" val="2721917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information includes phone number and email address.  You can edit or add contact information by clicking the edit button in member information &lt;1&gt;.  You can also select the link from the side menu. </a:t>
            </a:r>
          </a:p>
          <a:p>
            <a:endParaRPr lang="en-US" dirty="0"/>
          </a:p>
        </p:txBody>
      </p:sp>
    </p:spTree>
    <p:extLst>
      <p:ext uri="{BB962C8B-B14F-4D97-AF65-F5344CB8AC3E}">
        <p14:creationId xmlns:p14="http://schemas.microsoft.com/office/powerpoint/2010/main" val="293948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edit, delete or add update as needed.  </a:t>
            </a:r>
          </a:p>
          <a:p>
            <a:endParaRPr lang="en-US" dirty="0"/>
          </a:p>
          <a:p>
            <a:r>
              <a:rPr lang="en-US" dirty="0"/>
              <a:t>Member’s can have multiple emails and phone numbers.  A total of 3 emails can be on a member’s record. </a:t>
            </a:r>
          </a:p>
          <a:p>
            <a:endParaRPr lang="en-US" dirty="0"/>
          </a:p>
          <a:p>
            <a:r>
              <a:rPr lang="en-US" dirty="0"/>
              <a:t>Updating the main email addresses updates the email associated with your myLegion account.  All email communications for myLegion password and username are sent to the main address.   </a:t>
            </a:r>
          </a:p>
          <a:p>
            <a:endParaRPr lang="en-US" dirty="0"/>
          </a:p>
          <a:p>
            <a:r>
              <a:rPr lang="en-US" dirty="0"/>
              <a:t>If one email is on file, no delete option will be available.  An email must exist on your record to have a myLegion account.  In the event you do want to delete your email address, contact National MyLegion support staff to delete. </a:t>
            </a:r>
          </a:p>
          <a:p>
            <a:endParaRPr lang="en-US" dirty="0"/>
          </a:p>
          <a:p>
            <a:endParaRPr lang="en-US" dirty="0"/>
          </a:p>
        </p:txBody>
      </p:sp>
    </p:spTree>
    <p:extLst>
      <p:ext uri="{BB962C8B-B14F-4D97-AF65-F5344CB8AC3E}">
        <p14:creationId xmlns:p14="http://schemas.microsoft.com/office/powerpoint/2010/main" val="1472067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C2CD3D-C93C-4353-B7D2-AC35EAF628EF}" type="datetimeFigureOut">
              <a:rPr lang="en-US" smtClean="0"/>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D55C30-0B5F-4FF9-AB88-39E41B3DE2A2}" type="slidenum">
              <a:rPr lang="en-US" smtClean="0"/>
              <a:t>‹#›</a:t>
            </a:fld>
            <a:endParaRPr lang="en-US" dirty="0"/>
          </a:p>
        </p:txBody>
      </p:sp>
    </p:spTree>
    <p:extLst>
      <p:ext uri="{BB962C8B-B14F-4D97-AF65-F5344CB8AC3E}">
        <p14:creationId xmlns:p14="http://schemas.microsoft.com/office/powerpoint/2010/main" val="37041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04173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78" r:id="rId1"/>
    <p:sldLayoutId id="2147483758" r:id="rId2"/>
    <p:sldLayoutId id="2147483772" r:id="rId3"/>
    <p:sldLayoutId id="2147483759" r:id="rId4"/>
    <p:sldLayoutId id="2147483760" r:id="rId5"/>
    <p:sldLayoutId id="2147483771" r:id="rId6"/>
    <p:sldLayoutId id="2147483761" r:id="rId7"/>
    <p:sldLayoutId id="2147483762" r:id="rId8"/>
    <p:sldLayoutId id="2147483769" r:id="rId9"/>
    <p:sldLayoutId id="2147483775" r:id="rId10"/>
    <p:sldLayoutId id="2147483776" r:id="rId11"/>
    <p:sldLayoutId id="2147483770" r:id="rId12"/>
    <p:sldLayoutId id="2147483763" r:id="rId13"/>
    <p:sldLayoutId id="2147483764" r:id="rId14"/>
    <p:sldLayoutId id="2147483777" r:id="rId15"/>
    <p:sldLayoutId id="2147483773" r:id="rId16"/>
    <p:sldLayoutId id="2147483774" r:id="rId17"/>
    <p:sldLayoutId id="214748377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32.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4.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26.png"/><Relationship Id="rId4" Type="http://schemas.openxmlformats.org/officeDocument/2006/relationships/image" Target="../media/image37.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26.png"/><Relationship Id="rId4" Type="http://schemas.openxmlformats.org/officeDocument/2006/relationships/image" Target="../media/image37.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4.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26.png"/><Relationship Id="rId4" Type="http://schemas.openxmlformats.org/officeDocument/2006/relationships/image" Target="../media/image37.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26.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4.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26.png"/><Relationship Id="rId4" Type="http://schemas.openxmlformats.org/officeDocument/2006/relationships/image" Target="../media/image37.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26.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image" Target="../media/image26.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4.png"/><Relationship Id="rId7"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26.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26.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image" Target="../media/image28.png"/><Relationship Id="rId4" Type="http://schemas.openxmlformats.org/officeDocument/2006/relationships/image" Target="../media/image19.png"/><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6.png"/><Relationship Id="rId7"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68.png"/><Relationship Id="rId5" Type="http://schemas.openxmlformats.org/officeDocument/2006/relationships/image" Target="../media/image22.png"/><Relationship Id="rId10" Type="http://schemas.openxmlformats.org/officeDocument/2006/relationships/image" Target="../media/image67.png"/><Relationship Id="rId4" Type="http://schemas.openxmlformats.org/officeDocument/2006/relationships/image" Target="../media/image19.png"/><Relationship Id="rId9" Type="http://schemas.openxmlformats.org/officeDocument/2006/relationships/image" Target="../media/image66.png"/></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1.xml"/><Relationship Id="rId7" Type="http://schemas.openxmlformats.org/officeDocument/2006/relationships/image" Target="../media/image9.png"/><Relationship Id="rId12" Type="http://schemas.openxmlformats.org/officeDocument/2006/relationships/image" Target="../media/image69.png"/><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image" Target="../media/image22.pn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E710085-CF54-A907-1A0A-72F6F9432C83}"/>
              </a:ext>
            </a:extLst>
          </p:cNvPr>
          <p:cNvSpPr/>
          <p:nvPr/>
        </p:nvSpPr>
        <p:spPr>
          <a:xfrm>
            <a:off x="7503366" y="2693040"/>
            <a:ext cx="9862098" cy="436458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629035" y="2832650"/>
            <a:ext cx="8912225" cy="1309934"/>
          </a:xfrm>
        </p:spPr>
        <p:txBody>
          <a:bodyPr/>
          <a:lstStyle/>
          <a:p>
            <a:r>
              <a:rPr lang="en-US" sz="4400" dirty="0"/>
              <a:t>MyLegion My Groups: </a:t>
            </a:r>
          </a:p>
          <a:p>
            <a:r>
              <a:rPr lang="en-US" sz="4000" dirty="0"/>
              <a:t>Member Management</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635760" y="4523580"/>
            <a:ext cx="9108586" cy="987970"/>
          </a:xfrm>
        </p:spPr>
        <p:txBody>
          <a:bodyPr vert="horz" lIns="91440" tIns="45720" rIns="91440" bIns="45720" rtlCol="0" anchor="t">
            <a:noAutofit/>
          </a:bodyPr>
          <a:lstStyle/>
          <a:p>
            <a:r>
              <a:rPr lang="en-US" dirty="0">
                <a:solidFill>
                  <a:schemeClr val="tx1">
                    <a:lumMod val="10000"/>
                    <a:lumOff val="90000"/>
                  </a:schemeClr>
                </a:solidFill>
              </a:rPr>
              <a:t>View and edit member information, print membership card and send emails.</a:t>
            </a:r>
          </a:p>
          <a:p>
            <a:endParaRPr lang="en-US" dirty="0">
              <a:solidFill>
                <a:schemeClr val="tx1">
                  <a:lumMod val="10000"/>
                  <a:lumOff val="90000"/>
                </a:schemeClr>
              </a:solidFill>
            </a:endParaRPr>
          </a:p>
          <a:p>
            <a:pPr algn="r"/>
            <a:r>
              <a:rPr lang="en-US" dirty="0">
                <a:latin typeface="Avenir Next"/>
              </a:rPr>
              <a:t>2025</a:t>
            </a:r>
            <a:endParaRPr lang="en-US" dirty="0"/>
          </a:p>
        </p:txBody>
      </p:sp>
      <p:sp>
        <p:nvSpPr>
          <p:cNvPr id="4" name="Rectangle 3">
            <a:extLst>
              <a:ext uri="{FF2B5EF4-FFF2-40B4-BE49-F238E27FC236}">
                <a16:creationId xmlns:a16="http://schemas.microsoft.com/office/drawing/2014/main" id="{A23FEE8C-C257-A6F7-449B-BBE001262440}"/>
              </a:ext>
            </a:extLst>
          </p:cNvPr>
          <p:cNvSpPr/>
          <p:nvPr/>
        </p:nvSpPr>
        <p:spPr>
          <a:xfrm>
            <a:off x="879232" y="3464171"/>
            <a:ext cx="6101860" cy="24006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white text&#10;&#10;Description automatically generated">
            <a:extLst>
              <a:ext uri="{FF2B5EF4-FFF2-40B4-BE49-F238E27FC236}">
                <a16:creationId xmlns:a16="http://schemas.microsoft.com/office/drawing/2014/main" id="{80BE3941-5B6E-6152-7E92-BAF0BF490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175" y="3487617"/>
            <a:ext cx="4627440" cy="2448687"/>
          </a:xfrm>
          <a:prstGeom prst="rect">
            <a:avLst/>
          </a:prstGeom>
        </p:spPr>
      </p:pic>
    </p:spTree>
    <p:extLst>
      <p:ext uri="{BB962C8B-B14F-4D97-AF65-F5344CB8AC3E}">
        <p14:creationId xmlns:p14="http://schemas.microsoft.com/office/powerpoint/2010/main" val="199983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ADD / MANAGE IMAGE</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16" name="Group 15">
            <a:extLst>
              <a:ext uri="{FF2B5EF4-FFF2-40B4-BE49-F238E27FC236}">
                <a16:creationId xmlns:a16="http://schemas.microsoft.com/office/drawing/2014/main" id="{77C9AE85-48AC-48AB-63E0-D00976F361EC}"/>
              </a:ext>
            </a:extLst>
          </p:cNvPr>
          <p:cNvGrpSpPr/>
          <p:nvPr/>
        </p:nvGrpSpPr>
        <p:grpSpPr>
          <a:xfrm>
            <a:off x="5684182" y="394252"/>
            <a:ext cx="9334010" cy="8525166"/>
            <a:chOff x="5684182" y="394252"/>
            <a:chExt cx="9334010" cy="8525166"/>
          </a:xfrm>
        </p:grpSpPr>
        <p:pic>
          <p:nvPicPr>
            <p:cNvPr id="12" name="Picture 11">
              <a:extLst>
                <a:ext uri="{FF2B5EF4-FFF2-40B4-BE49-F238E27FC236}">
                  <a16:creationId xmlns:a16="http://schemas.microsoft.com/office/drawing/2014/main" id="{A020A4AC-06AC-0AD5-AB60-450961B3E0FD}"/>
                </a:ext>
              </a:extLst>
            </p:cNvPr>
            <p:cNvPicPr>
              <a:picLocks noChangeAspect="1"/>
            </p:cNvPicPr>
            <p:nvPr/>
          </p:nvPicPr>
          <p:blipFill>
            <a:blip r:embed="rId4"/>
            <a:stretch>
              <a:fillRect/>
            </a:stretch>
          </p:blipFill>
          <p:spPr>
            <a:xfrm>
              <a:off x="6736905" y="394252"/>
              <a:ext cx="8281287" cy="8525166"/>
            </a:xfrm>
            <a:prstGeom prst="rect">
              <a:avLst/>
            </a:prstGeom>
          </p:spPr>
        </p:pic>
        <p:sp>
          <p:nvSpPr>
            <p:cNvPr id="15" name="TextBox 14">
              <a:extLst>
                <a:ext uri="{FF2B5EF4-FFF2-40B4-BE49-F238E27FC236}">
                  <a16:creationId xmlns:a16="http://schemas.microsoft.com/office/drawing/2014/main" id="{EAEEE240-4CFC-B3E9-9348-1404A3077A7A}"/>
                </a:ext>
              </a:extLst>
            </p:cNvPr>
            <p:cNvSpPr txBox="1"/>
            <p:nvPr/>
          </p:nvSpPr>
          <p:spPr>
            <a:xfrm>
              <a:off x="5684182" y="1819148"/>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5" name="Picture 4">
            <a:extLst>
              <a:ext uri="{FF2B5EF4-FFF2-40B4-BE49-F238E27FC236}">
                <a16:creationId xmlns:a16="http://schemas.microsoft.com/office/drawing/2014/main" id="{5774155D-FAE7-7B96-944D-F6F04FABF709}"/>
              </a:ext>
            </a:extLst>
          </p:cNvPr>
          <p:cNvPicPr>
            <a:picLocks noChangeAspect="1"/>
          </p:cNvPicPr>
          <p:nvPr/>
        </p:nvPicPr>
        <p:blipFill>
          <a:blip r:embed="rId5"/>
          <a:stretch>
            <a:fillRect/>
          </a:stretch>
        </p:blipFill>
        <p:spPr>
          <a:xfrm>
            <a:off x="6513213" y="2990492"/>
            <a:ext cx="1915807" cy="2314933"/>
          </a:xfrm>
          <a:prstGeom prst="rect">
            <a:avLst/>
          </a:prstGeom>
          <a:ln w="28575">
            <a:solidFill>
              <a:schemeClr val="accent1"/>
            </a:solidFill>
          </a:ln>
        </p:spPr>
      </p:pic>
      <p:sp>
        <p:nvSpPr>
          <p:cNvPr id="4" name="Arrow: Right 3">
            <a:extLst>
              <a:ext uri="{FF2B5EF4-FFF2-40B4-BE49-F238E27FC236}">
                <a16:creationId xmlns:a16="http://schemas.microsoft.com/office/drawing/2014/main" id="{5E29166B-6149-E25A-FFAA-EA47BE83017B}"/>
              </a:ext>
            </a:extLst>
          </p:cNvPr>
          <p:cNvSpPr/>
          <p:nvPr/>
        </p:nvSpPr>
        <p:spPr>
          <a:xfrm>
            <a:off x="5347169" y="4656835"/>
            <a:ext cx="907605" cy="838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2356BC8-23E0-DC22-AD90-88357AEC5425}"/>
              </a:ext>
            </a:extLst>
          </p:cNvPr>
          <p:cNvPicPr>
            <a:picLocks noChangeAspect="1"/>
          </p:cNvPicPr>
          <p:nvPr/>
        </p:nvPicPr>
        <p:blipFill>
          <a:blip r:embed="rId6"/>
          <a:stretch>
            <a:fillRect/>
          </a:stretch>
        </p:blipFill>
        <p:spPr>
          <a:xfrm>
            <a:off x="6513213" y="5877272"/>
            <a:ext cx="8156826" cy="3357107"/>
          </a:xfrm>
          <a:prstGeom prst="rect">
            <a:avLst/>
          </a:prstGeom>
        </p:spPr>
      </p:pic>
      <p:pic>
        <p:nvPicPr>
          <p:cNvPr id="3" name="Picture 2">
            <a:extLst>
              <a:ext uri="{FF2B5EF4-FFF2-40B4-BE49-F238E27FC236}">
                <a16:creationId xmlns:a16="http://schemas.microsoft.com/office/drawing/2014/main" id="{9A03AF25-47DE-BCBD-4DE4-AD616AABD06A}"/>
              </a:ext>
            </a:extLst>
          </p:cNvPr>
          <p:cNvPicPr>
            <a:picLocks noChangeAspect="1"/>
          </p:cNvPicPr>
          <p:nvPr/>
        </p:nvPicPr>
        <p:blipFill>
          <a:blip r:embed="rId7"/>
          <a:stretch>
            <a:fillRect/>
          </a:stretch>
        </p:blipFill>
        <p:spPr>
          <a:xfrm>
            <a:off x="7186961" y="1064376"/>
            <a:ext cx="4183013" cy="448862"/>
          </a:xfrm>
          <a:prstGeom prst="rect">
            <a:avLst/>
          </a:prstGeom>
        </p:spPr>
      </p:pic>
      <p:sp>
        <p:nvSpPr>
          <p:cNvPr id="7" name="TextBox 6">
            <a:extLst>
              <a:ext uri="{FF2B5EF4-FFF2-40B4-BE49-F238E27FC236}">
                <a16:creationId xmlns:a16="http://schemas.microsoft.com/office/drawing/2014/main" id="{011BB76C-229D-CA62-9708-10D9087E1358}"/>
              </a:ext>
            </a:extLst>
          </p:cNvPr>
          <p:cNvSpPr txBox="1"/>
          <p:nvPr/>
        </p:nvSpPr>
        <p:spPr>
          <a:xfrm>
            <a:off x="7791148" y="8080206"/>
            <a:ext cx="495300" cy="338554"/>
          </a:xfrm>
          <a:prstGeom prst="rect">
            <a:avLst/>
          </a:prstGeom>
          <a:solidFill>
            <a:srgbClr val="FFFFFF"/>
          </a:solidFill>
        </p:spPr>
        <p:txBody>
          <a:bodyPr wrap="square" rtlCol="0">
            <a:spAutoFit/>
          </a:bodyPr>
          <a:lstStyle/>
          <a:p>
            <a:r>
              <a:rPr lang="en-US" dirty="0"/>
              <a:t>5</a:t>
            </a:r>
          </a:p>
        </p:txBody>
      </p:sp>
    </p:spTree>
    <p:extLst>
      <p:ext uri="{BB962C8B-B14F-4D97-AF65-F5344CB8AC3E}">
        <p14:creationId xmlns:p14="http://schemas.microsoft.com/office/powerpoint/2010/main" val="404864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ADD / MANAGE IMAGE</a:t>
            </a:r>
          </a:p>
        </p:txBody>
      </p:sp>
      <p:pic>
        <p:nvPicPr>
          <p:cNvPr id="11" name="Picture 10">
            <a:extLst>
              <a:ext uri="{FF2B5EF4-FFF2-40B4-BE49-F238E27FC236}">
                <a16:creationId xmlns:a16="http://schemas.microsoft.com/office/drawing/2014/main" id="{A2CE7734-80B9-14E6-8B91-F61426938C27}"/>
              </a:ext>
            </a:extLst>
          </p:cNvPr>
          <p:cNvPicPr>
            <a:picLocks noChangeAspect="1"/>
          </p:cNvPicPr>
          <p:nvPr/>
        </p:nvPicPr>
        <p:blipFill>
          <a:blip r:embed="rId3"/>
          <a:stretch>
            <a:fillRect/>
          </a:stretch>
        </p:blipFill>
        <p:spPr>
          <a:xfrm>
            <a:off x="481013" y="1644925"/>
            <a:ext cx="7590324" cy="5650574"/>
          </a:xfrm>
          <a:prstGeom prst="rect">
            <a:avLst/>
          </a:prstGeom>
        </p:spPr>
      </p:pic>
      <p:pic>
        <p:nvPicPr>
          <p:cNvPr id="5" name="Picture 4">
            <a:extLst>
              <a:ext uri="{FF2B5EF4-FFF2-40B4-BE49-F238E27FC236}">
                <a16:creationId xmlns:a16="http://schemas.microsoft.com/office/drawing/2014/main" id="{5BA7897A-A4DF-EE11-6DFC-C84D5D21A57E}"/>
              </a:ext>
            </a:extLst>
          </p:cNvPr>
          <p:cNvPicPr>
            <a:picLocks noChangeAspect="1"/>
          </p:cNvPicPr>
          <p:nvPr/>
        </p:nvPicPr>
        <p:blipFill>
          <a:blip r:embed="rId4"/>
          <a:stretch>
            <a:fillRect/>
          </a:stretch>
        </p:blipFill>
        <p:spPr>
          <a:xfrm>
            <a:off x="9268926" y="1644925"/>
            <a:ext cx="7158752" cy="5960116"/>
          </a:xfrm>
          <a:prstGeom prst="rect">
            <a:avLst/>
          </a:prstGeom>
          <a:ln w="19050">
            <a:solidFill>
              <a:schemeClr val="accent1"/>
            </a:solidFill>
          </a:ln>
        </p:spPr>
      </p:pic>
      <p:sp>
        <p:nvSpPr>
          <p:cNvPr id="7" name="Rectangle: Rounded Corners 6">
            <a:extLst>
              <a:ext uri="{FF2B5EF4-FFF2-40B4-BE49-F238E27FC236}">
                <a16:creationId xmlns:a16="http://schemas.microsoft.com/office/drawing/2014/main" id="{451C4331-6776-D593-880C-43BC46913767}"/>
              </a:ext>
            </a:extLst>
          </p:cNvPr>
          <p:cNvSpPr/>
          <p:nvPr/>
        </p:nvSpPr>
        <p:spPr>
          <a:xfrm>
            <a:off x="709613" y="4470212"/>
            <a:ext cx="2772141" cy="66821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8FE2F405-3CB0-433C-95C7-A1462B99373C}"/>
              </a:ext>
            </a:extLst>
          </p:cNvPr>
          <p:cNvSpPr/>
          <p:nvPr/>
        </p:nvSpPr>
        <p:spPr>
          <a:xfrm>
            <a:off x="8299937" y="1820770"/>
            <a:ext cx="779133" cy="6410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1485C47-F83E-5849-F58D-CAC6EB4FE976}"/>
              </a:ext>
            </a:extLst>
          </p:cNvPr>
          <p:cNvSpPr/>
          <p:nvPr/>
        </p:nvSpPr>
        <p:spPr>
          <a:xfrm>
            <a:off x="14067692" y="7031731"/>
            <a:ext cx="1225062" cy="66821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2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ADD / MANAGE IMAGE</a:t>
            </a:r>
          </a:p>
        </p:txBody>
      </p:sp>
      <p:pic>
        <p:nvPicPr>
          <p:cNvPr id="15" name="Picture 14">
            <a:extLst>
              <a:ext uri="{FF2B5EF4-FFF2-40B4-BE49-F238E27FC236}">
                <a16:creationId xmlns:a16="http://schemas.microsoft.com/office/drawing/2014/main" id="{92CC1323-9443-1F5F-8D89-1548B11F4E7E}"/>
              </a:ext>
            </a:extLst>
          </p:cNvPr>
          <p:cNvPicPr>
            <a:picLocks noChangeAspect="1"/>
          </p:cNvPicPr>
          <p:nvPr/>
        </p:nvPicPr>
        <p:blipFill>
          <a:blip r:embed="rId3"/>
          <a:stretch>
            <a:fillRect/>
          </a:stretch>
        </p:blipFill>
        <p:spPr>
          <a:xfrm>
            <a:off x="481013" y="1765633"/>
            <a:ext cx="7433750" cy="5590085"/>
          </a:xfrm>
          <a:prstGeom prst="rect">
            <a:avLst/>
          </a:prstGeom>
        </p:spPr>
      </p:pic>
      <p:sp>
        <p:nvSpPr>
          <p:cNvPr id="10" name="Rectangle: Rounded Corners 9">
            <a:extLst>
              <a:ext uri="{FF2B5EF4-FFF2-40B4-BE49-F238E27FC236}">
                <a16:creationId xmlns:a16="http://schemas.microsoft.com/office/drawing/2014/main" id="{3E0EB58E-F641-3EED-8D0F-C39203DBC3D1}"/>
              </a:ext>
            </a:extLst>
          </p:cNvPr>
          <p:cNvSpPr/>
          <p:nvPr/>
        </p:nvSpPr>
        <p:spPr>
          <a:xfrm>
            <a:off x="2057400" y="4542293"/>
            <a:ext cx="1565031" cy="650631"/>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1323CC8-F1F9-168B-4DBD-FC3C3E7359FE}"/>
              </a:ext>
            </a:extLst>
          </p:cNvPr>
          <p:cNvPicPr>
            <a:picLocks noChangeAspect="1"/>
          </p:cNvPicPr>
          <p:nvPr/>
        </p:nvPicPr>
        <p:blipFill>
          <a:blip r:embed="rId4"/>
          <a:stretch>
            <a:fillRect/>
          </a:stretch>
        </p:blipFill>
        <p:spPr>
          <a:xfrm>
            <a:off x="9170777" y="1632725"/>
            <a:ext cx="7433749" cy="5563624"/>
          </a:xfrm>
          <a:prstGeom prst="rect">
            <a:avLst/>
          </a:prstGeom>
        </p:spPr>
      </p:pic>
      <p:sp>
        <p:nvSpPr>
          <p:cNvPr id="13" name="Arrow: Right 12">
            <a:extLst>
              <a:ext uri="{FF2B5EF4-FFF2-40B4-BE49-F238E27FC236}">
                <a16:creationId xmlns:a16="http://schemas.microsoft.com/office/drawing/2014/main" id="{7A4B5E24-4D7B-2418-0B34-17FB8935A1E7}"/>
              </a:ext>
            </a:extLst>
          </p:cNvPr>
          <p:cNvSpPr/>
          <p:nvPr/>
        </p:nvSpPr>
        <p:spPr>
          <a:xfrm>
            <a:off x="3889753" y="4560676"/>
            <a:ext cx="568642" cy="6322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E8C93C1F-FE86-724F-5D21-555F262D0C99}"/>
              </a:ext>
            </a:extLst>
          </p:cNvPr>
          <p:cNvCxnSpPr>
            <a:cxnSpLocks/>
            <a:stCxn id="15" idx="3"/>
          </p:cNvCxnSpPr>
          <p:nvPr/>
        </p:nvCxnSpPr>
        <p:spPr>
          <a:xfrm flipV="1">
            <a:off x="7914763" y="3868615"/>
            <a:ext cx="1256014" cy="6920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A18D7D27-C7C0-9C86-40F6-9A013BC869F0}"/>
              </a:ext>
            </a:extLst>
          </p:cNvPr>
          <p:cNvSpPr/>
          <p:nvPr/>
        </p:nvSpPr>
        <p:spPr>
          <a:xfrm>
            <a:off x="9407770" y="5518027"/>
            <a:ext cx="1084385" cy="865188"/>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56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10000"/>
          </a:bodyPr>
          <a:lstStyle/>
          <a:p>
            <a:r>
              <a:rPr lang="en-US" dirty="0"/>
              <a:t>NAME &amp; DEMOGRAPHICS</a:t>
            </a:r>
          </a:p>
        </p:txBody>
      </p:sp>
      <p:pic>
        <p:nvPicPr>
          <p:cNvPr id="2" name="Picture 1">
            <a:extLst>
              <a:ext uri="{FF2B5EF4-FFF2-40B4-BE49-F238E27FC236}">
                <a16:creationId xmlns:a16="http://schemas.microsoft.com/office/drawing/2014/main" id="{349FC150-3D45-79F0-E8C1-77E30AB6F3FC}"/>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3" name="Rectangle: Rounded Corners 2">
            <a:extLst>
              <a:ext uri="{FF2B5EF4-FFF2-40B4-BE49-F238E27FC236}">
                <a16:creationId xmlns:a16="http://schemas.microsoft.com/office/drawing/2014/main" id="{E0A0FF40-863D-74E3-FFB8-752C2AAC918C}"/>
              </a:ext>
            </a:extLst>
          </p:cNvPr>
          <p:cNvSpPr/>
          <p:nvPr/>
        </p:nvSpPr>
        <p:spPr>
          <a:xfrm>
            <a:off x="1688123" y="4375475"/>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A6BE11C-E362-C00A-6701-D870359A7073}"/>
              </a:ext>
            </a:extLst>
          </p:cNvPr>
          <p:cNvGrpSpPr/>
          <p:nvPr/>
        </p:nvGrpSpPr>
        <p:grpSpPr>
          <a:xfrm>
            <a:off x="5534125" y="237499"/>
            <a:ext cx="10204105" cy="9278601"/>
            <a:chOff x="5534125" y="237499"/>
            <a:chExt cx="10204105" cy="9278601"/>
          </a:xfrm>
        </p:grpSpPr>
        <p:pic>
          <p:nvPicPr>
            <p:cNvPr id="10" name="Picture 9">
              <a:extLst>
                <a:ext uri="{FF2B5EF4-FFF2-40B4-BE49-F238E27FC236}">
                  <a16:creationId xmlns:a16="http://schemas.microsoft.com/office/drawing/2014/main" id="{57CE7E7B-FABA-E63A-5484-09119F5EA7D4}"/>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1" name="Picture 10">
              <a:extLst>
                <a:ext uri="{FF2B5EF4-FFF2-40B4-BE49-F238E27FC236}">
                  <a16:creationId xmlns:a16="http://schemas.microsoft.com/office/drawing/2014/main" id="{713F860A-2E79-05F4-5C33-3464277602DF}"/>
                </a:ext>
              </a:extLst>
            </p:cNvPr>
            <p:cNvPicPr>
              <a:picLocks noChangeAspect="1"/>
            </p:cNvPicPr>
            <p:nvPr/>
          </p:nvPicPr>
          <p:blipFill>
            <a:blip r:embed="rId5"/>
            <a:stretch>
              <a:fillRect/>
            </a:stretch>
          </p:blipFill>
          <p:spPr>
            <a:xfrm>
              <a:off x="14088514" y="3265691"/>
              <a:ext cx="520037" cy="307777"/>
            </a:xfrm>
            <a:prstGeom prst="rect">
              <a:avLst/>
            </a:prstGeom>
          </p:spPr>
        </p:pic>
        <p:sp>
          <p:nvSpPr>
            <p:cNvPr id="12" name="TextBox 11">
              <a:extLst>
                <a:ext uri="{FF2B5EF4-FFF2-40B4-BE49-F238E27FC236}">
                  <a16:creationId xmlns:a16="http://schemas.microsoft.com/office/drawing/2014/main" id="{1F4425F0-9350-11F4-37AE-2BD42A4C23F2}"/>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4" name="Rectangle: Rounded Corners 3">
            <a:extLst>
              <a:ext uri="{FF2B5EF4-FFF2-40B4-BE49-F238E27FC236}">
                <a16:creationId xmlns:a16="http://schemas.microsoft.com/office/drawing/2014/main" id="{BC7D3038-4679-4C8A-92E4-EFF9386B2FC3}"/>
              </a:ext>
            </a:extLst>
          </p:cNvPr>
          <p:cNvSpPr/>
          <p:nvPr/>
        </p:nvSpPr>
        <p:spPr>
          <a:xfrm>
            <a:off x="13898879" y="3168916"/>
            <a:ext cx="1072427" cy="40455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17582F3-EFB3-960D-A000-9A0D814E8CA2}"/>
              </a:ext>
            </a:extLst>
          </p:cNvPr>
          <p:cNvSpPr/>
          <p:nvPr/>
        </p:nvSpPr>
        <p:spPr>
          <a:xfrm>
            <a:off x="13927323" y="4430339"/>
            <a:ext cx="1072427" cy="40455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586C425-CE49-9721-77CD-4C46D71CA2C6}"/>
              </a:ext>
            </a:extLst>
          </p:cNvPr>
          <p:cNvSpPr txBox="1"/>
          <p:nvPr/>
        </p:nvSpPr>
        <p:spPr>
          <a:xfrm>
            <a:off x="13898879" y="2667979"/>
            <a:ext cx="2813465" cy="338554"/>
          </a:xfrm>
          <a:prstGeom prst="rect">
            <a:avLst/>
          </a:prstGeom>
          <a:noFill/>
        </p:spPr>
        <p:txBody>
          <a:bodyPr wrap="square" rtlCol="0">
            <a:spAutoFit/>
          </a:bodyPr>
          <a:lstStyle/>
          <a:p>
            <a:r>
              <a:rPr lang="en-US" dirty="0"/>
              <a:t>Address update only.</a:t>
            </a:r>
          </a:p>
        </p:txBody>
      </p:sp>
      <p:pic>
        <p:nvPicPr>
          <p:cNvPr id="13" name="Picture 12">
            <a:extLst>
              <a:ext uri="{FF2B5EF4-FFF2-40B4-BE49-F238E27FC236}">
                <a16:creationId xmlns:a16="http://schemas.microsoft.com/office/drawing/2014/main" id="{A45F725A-FCA6-B7AD-7CBE-D0B6DBBE43E4}"/>
              </a:ext>
            </a:extLst>
          </p:cNvPr>
          <p:cNvPicPr>
            <a:picLocks noChangeAspect="1"/>
          </p:cNvPicPr>
          <p:nvPr/>
        </p:nvPicPr>
        <p:blipFill>
          <a:blip r:embed="rId6"/>
          <a:stretch>
            <a:fillRect/>
          </a:stretch>
        </p:blipFill>
        <p:spPr>
          <a:xfrm>
            <a:off x="6842924" y="5991154"/>
            <a:ext cx="8442796" cy="3474803"/>
          </a:xfrm>
          <a:prstGeom prst="rect">
            <a:avLst/>
          </a:prstGeom>
        </p:spPr>
      </p:pic>
      <p:sp>
        <p:nvSpPr>
          <p:cNvPr id="7" name="Rectangle: Rounded Corners 6">
            <a:extLst>
              <a:ext uri="{FF2B5EF4-FFF2-40B4-BE49-F238E27FC236}">
                <a16:creationId xmlns:a16="http://schemas.microsoft.com/office/drawing/2014/main" id="{A311276A-C6AC-4BF1-4F87-31047B9D3ED9}"/>
              </a:ext>
            </a:extLst>
          </p:cNvPr>
          <p:cNvSpPr/>
          <p:nvPr/>
        </p:nvSpPr>
        <p:spPr>
          <a:xfrm>
            <a:off x="13927323" y="6220759"/>
            <a:ext cx="1072427" cy="40455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DB7E7C8-8E73-5C4A-7226-C2036CBE473E}"/>
              </a:ext>
            </a:extLst>
          </p:cNvPr>
          <p:cNvPicPr>
            <a:picLocks noChangeAspect="1"/>
          </p:cNvPicPr>
          <p:nvPr/>
        </p:nvPicPr>
        <p:blipFill>
          <a:blip r:embed="rId7"/>
          <a:stretch>
            <a:fillRect/>
          </a:stretch>
        </p:blipFill>
        <p:spPr>
          <a:xfrm>
            <a:off x="7023952" y="892006"/>
            <a:ext cx="4615597" cy="495281"/>
          </a:xfrm>
          <a:prstGeom prst="rect">
            <a:avLst/>
          </a:prstGeom>
        </p:spPr>
      </p:pic>
      <p:sp>
        <p:nvSpPr>
          <p:cNvPr id="15" name="TextBox 14">
            <a:extLst>
              <a:ext uri="{FF2B5EF4-FFF2-40B4-BE49-F238E27FC236}">
                <a16:creationId xmlns:a16="http://schemas.microsoft.com/office/drawing/2014/main" id="{5B975797-9DF8-5AFB-1869-5E97A9F2E06B}"/>
              </a:ext>
            </a:extLst>
          </p:cNvPr>
          <p:cNvSpPr txBox="1"/>
          <p:nvPr/>
        </p:nvSpPr>
        <p:spPr>
          <a:xfrm>
            <a:off x="8174831" y="8213556"/>
            <a:ext cx="495300" cy="338554"/>
          </a:xfrm>
          <a:prstGeom prst="rect">
            <a:avLst/>
          </a:prstGeom>
          <a:solidFill>
            <a:srgbClr val="FFFFFF"/>
          </a:solidFill>
        </p:spPr>
        <p:txBody>
          <a:bodyPr wrap="square" rtlCol="0">
            <a:spAutoFit/>
          </a:bodyPr>
          <a:lstStyle/>
          <a:p>
            <a:r>
              <a:rPr lang="en-US" dirty="0"/>
              <a:t>5</a:t>
            </a:r>
          </a:p>
        </p:txBody>
      </p:sp>
    </p:spTree>
    <p:extLst>
      <p:ext uri="{BB962C8B-B14F-4D97-AF65-F5344CB8AC3E}">
        <p14:creationId xmlns:p14="http://schemas.microsoft.com/office/powerpoint/2010/main" val="420307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10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10000"/>
          </a:bodyPr>
          <a:lstStyle/>
          <a:p>
            <a:r>
              <a:rPr lang="en-US" dirty="0"/>
              <a:t>NAME &amp; DEMOGRAPHICS</a:t>
            </a:r>
          </a:p>
        </p:txBody>
      </p:sp>
      <p:pic>
        <p:nvPicPr>
          <p:cNvPr id="2" name="Picture 1">
            <a:extLst>
              <a:ext uri="{FF2B5EF4-FFF2-40B4-BE49-F238E27FC236}">
                <a16:creationId xmlns:a16="http://schemas.microsoft.com/office/drawing/2014/main" id="{9D4BB944-A10F-53EC-C01B-965A28A98BE5}"/>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10" name="Group 9">
            <a:extLst>
              <a:ext uri="{FF2B5EF4-FFF2-40B4-BE49-F238E27FC236}">
                <a16:creationId xmlns:a16="http://schemas.microsoft.com/office/drawing/2014/main" id="{3D9CC99F-20C9-256B-10E8-68633FCC3301}"/>
              </a:ext>
            </a:extLst>
          </p:cNvPr>
          <p:cNvGrpSpPr/>
          <p:nvPr/>
        </p:nvGrpSpPr>
        <p:grpSpPr>
          <a:xfrm>
            <a:off x="5534125" y="237499"/>
            <a:ext cx="10204105" cy="9278601"/>
            <a:chOff x="5534125" y="237499"/>
            <a:chExt cx="10204105" cy="9278601"/>
          </a:xfrm>
        </p:grpSpPr>
        <p:pic>
          <p:nvPicPr>
            <p:cNvPr id="11" name="Picture 10">
              <a:extLst>
                <a:ext uri="{FF2B5EF4-FFF2-40B4-BE49-F238E27FC236}">
                  <a16:creationId xmlns:a16="http://schemas.microsoft.com/office/drawing/2014/main" id="{9B6F8F51-A520-7E6C-B9FC-3BCE63E2022C}"/>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2" name="Picture 11">
              <a:extLst>
                <a:ext uri="{FF2B5EF4-FFF2-40B4-BE49-F238E27FC236}">
                  <a16:creationId xmlns:a16="http://schemas.microsoft.com/office/drawing/2014/main" id="{533A0173-95F7-5061-2F5F-CC53F8813314}"/>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13" name="TextBox 12">
              <a:extLst>
                <a:ext uri="{FF2B5EF4-FFF2-40B4-BE49-F238E27FC236}">
                  <a16:creationId xmlns:a16="http://schemas.microsoft.com/office/drawing/2014/main" id="{D7012CFD-A663-FE08-199F-E4807A8F7F1C}"/>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grpSp>
        <p:nvGrpSpPr>
          <p:cNvPr id="3" name="Group 2">
            <a:extLst>
              <a:ext uri="{FF2B5EF4-FFF2-40B4-BE49-F238E27FC236}">
                <a16:creationId xmlns:a16="http://schemas.microsoft.com/office/drawing/2014/main" id="{CAB77CA1-6871-2F9A-DFB6-96342FE3B9D7}"/>
              </a:ext>
            </a:extLst>
          </p:cNvPr>
          <p:cNvGrpSpPr/>
          <p:nvPr/>
        </p:nvGrpSpPr>
        <p:grpSpPr>
          <a:xfrm>
            <a:off x="4819294" y="120112"/>
            <a:ext cx="11782413" cy="9012050"/>
            <a:chOff x="5258909" y="237499"/>
            <a:chExt cx="11782413" cy="9012050"/>
          </a:xfrm>
        </p:grpSpPr>
        <p:grpSp>
          <p:nvGrpSpPr>
            <p:cNvPr id="17" name="Group 16">
              <a:extLst>
                <a:ext uri="{FF2B5EF4-FFF2-40B4-BE49-F238E27FC236}">
                  <a16:creationId xmlns:a16="http://schemas.microsoft.com/office/drawing/2014/main" id="{98F7A340-7D83-F8B5-D004-257837C35258}"/>
                </a:ext>
              </a:extLst>
            </p:cNvPr>
            <p:cNvGrpSpPr/>
            <p:nvPr/>
          </p:nvGrpSpPr>
          <p:grpSpPr>
            <a:xfrm>
              <a:off x="5270803" y="237499"/>
              <a:ext cx="11770519" cy="9012050"/>
              <a:chOff x="5088731" y="360550"/>
              <a:chExt cx="11770519" cy="9012050"/>
            </a:xfrm>
          </p:grpSpPr>
          <p:pic>
            <p:nvPicPr>
              <p:cNvPr id="14" name="Picture 13">
                <a:extLst>
                  <a:ext uri="{FF2B5EF4-FFF2-40B4-BE49-F238E27FC236}">
                    <a16:creationId xmlns:a16="http://schemas.microsoft.com/office/drawing/2014/main" id="{1913EEB5-6660-6EC4-B919-77F9A18FD3C3}"/>
                  </a:ext>
                </a:extLst>
              </p:cNvPr>
              <p:cNvPicPr>
                <a:picLocks noChangeAspect="1"/>
              </p:cNvPicPr>
              <p:nvPr/>
            </p:nvPicPr>
            <p:blipFill>
              <a:blip r:embed="rId6"/>
              <a:stretch>
                <a:fillRect/>
              </a:stretch>
            </p:blipFill>
            <p:spPr>
              <a:xfrm>
                <a:off x="6221647" y="360550"/>
                <a:ext cx="10637603" cy="8275953"/>
              </a:xfrm>
              <a:prstGeom prst="rect">
                <a:avLst/>
              </a:prstGeom>
            </p:spPr>
          </p:pic>
          <p:sp>
            <p:nvSpPr>
              <p:cNvPr id="15" name="TextBox 14">
                <a:extLst>
                  <a:ext uri="{FF2B5EF4-FFF2-40B4-BE49-F238E27FC236}">
                    <a16:creationId xmlns:a16="http://schemas.microsoft.com/office/drawing/2014/main" id="{6EB07BC4-CEB5-4FBC-310D-C7590AC537F1}"/>
                  </a:ext>
                </a:extLst>
              </p:cNvPr>
              <p:cNvSpPr txBox="1"/>
              <p:nvPr/>
            </p:nvSpPr>
            <p:spPr>
              <a:xfrm>
                <a:off x="5088731" y="157492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sp>
            <p:nvSpPr>
              <p:cNvPr id="16" name="Rectangle 15">
                <a:extLst>
                  <a:ext uri="{FF2B5EF4-FFF2-40B4-BE49-F238E27FC236}">
                    <a16:creationId xmlns:a16="http://schemas.microsoft.com/office/drawing/2014/main" id="{02B40BDD-955E-2A10-BE10-21D880BF5C8A}"/>
                  </a:ext>
                </a:extLst>
              </p:cNvPr>
              <p:cNvSpPr/>
              <p:nvPr/>
            </p:nvSpPr>
            <p:spPr>
              <a:xfrm>
                <a:off x="6277708" y="8563708"/>
                <a:ext cx="10568354" cy="8088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F228AC69-656A-09B9-47DD-B7DA4A48C214}"/>
                </a:ext>
              </a:extLst>
            </p:cNvPr>
            <p:cNvSpPr txBox="1"/>
            <p:nvPr/>
          </p:nvSpPr>
          <p:spPr>
            <a:xfrm>
              <a:off x="5258909" y="1405863"/>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4" name="Rectangle: Rounded Corners 3">
            <a:extLst>
              <a:ext uri="{FF2B5EF4-FFF2-40B4-BE49-F238E27FC236}">
                <a16:creationId xmlns:a16="http://schemas.microsoft.com/office/drawing/2014/main" id="{F6BE818F-EF8E-D7F8-6EC3-ACEFBE87D9DA}"/>
              </a:ext>
            </a:extLst>
          </p:cNvPr>
          <p:cNvSpPr/>
          <p:nvPr/>
        </p:nvSpPr>
        <p:spPr>
          <a:xfrm>
            <a:off x="1688123" y="4375475"/>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E67052A-9295-3A58-3BE6-C69ABC98C84E}"/>
              </a:ext>
            </a:extLst>
          </p:cNvPr>
          <p:cNvSpPr/>
          <p:nvPr/>
        </p:nvSpPr>
        <p:spPr>
          <a:xfrm>
            <a:off x="15421708" y="2151361"/>
            <a:ext cx="987016" cy="41599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8A8DBDF-64D9-8AAA-3971-3FB98DC33F9E}"/>
              </a:ext>
            </a:extLst>
          </p:cNvPr>
          <p:cNvSpPr/>
          <p:nvPr/>
        </p:nvSpPr>
        <p:spPr>
          <a:xfrm>
            <a:off x="10216661" y="115187"/>
            <a:ext cx="1828801" cy="34392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CFF6820-C9D7-C8B2-7ADD-053C79222431}"/>
              </a:ext>
            </a:extLst>
          </p:cNvPr>
          <p:cNvPicPr>
            <a:picLocks noChangeAspect="1"/>
          </p:cNvPicPr>
          <p:nvPr/>
        </p:nvPicPr>
        <p:blipFill>
          <a:blip r:embed="rId7"/>
          <a:stretch>
            <a:fillRect/>
          </a:stretch>
        </p:blipFill>
        <p:spPr>
          <a:xfrm>
            <a:off x="6073798" y="6230583"/>
            <a:ext cx="7293099" cy="2443564"/>
          </a:xfrm>
          <a:prstGeom prst="rect">
            <a:avLst/>
          </a:prstGeom>
        </p:spPr>
      </p:pic>
      <p:sp>
        <p:nvSpPr>
          <p:cNvPr id="20" name="TextBox 19">
            <a:extLst>
              <a:ext uri="{FF2B5EF4-FFF2-40B4-BE49-F238E27FC236}">
                <a16:creationId xmlns:a16="http://schemas.microsoft.com/office/drawing/2014/main" id="{4D41416A-ACC1-4907-A904-67FCFEF99A12}"/>
              </a:ext>
            </a:extLst>
          </p:cNvPr>
          <p:cNvSpPr txBox="1"/>
          <p:nvPr/>
        </p:nvSpPr>
        <p:spPr>
          <a:xfrm>
            <a:off x="7103910" y="7604055"/>
            <a:ext cx="495300" cy="338554"/>
          </a:xfrm>
          <a:prstGeom prst="rect">
            <a:avLst/>
          </a:prstGeom>
          <a:solidFill>
            <a:srgbClr val="FFFFFF"/>
          </a:solidFill>
        </p:spPr>
        <p:txBody>
          <a:bodyPr wrap="square" rtlCol="0">
            <a:spAutoFit/>
          </a:bodyPr>
          <a:lstStyle/>
          <a:p>
            <a:r>
              <a:rPr lang="en-US" dirty="0"/>
              <a:t>5</a:t>
            </a:r>
          </a:p>
        </p:txBody>
      </p:sp>
      <p:pic>
        <p:nvPicPr>
          <p:cNvPr id="19" name="Picture 18">
            <a:extLst>
              <a:ext uri="{FF2B5EF4-FFF2-40B4-BE49-F238E27FC236}">
                <a16:creationId xmlns:a16="http://schemas.microsoft.com/office/drawing/2014/main" id="{BB62C8CB-8017-F666-9833-2AE2C2293A18}"/>
              </a:ext>
            </a:extLst>
          </p:cNvPr>
          <p:cNvPicPr>
            <a:picLocks noChangeAspect="1"/>
          </p:cNvPicPr>
          <p:nvPr/>
        </p:nvPicPr>
        <p:blipFill>
          <a:blip r:embed="rId8"/>
          <a:stretch>
            <a:fillRect/>
          </a:stretch>
        </p:blipFill>
        <p:spPr>
          <a:xfrm>
            <a:off x="6573897" y="1831875"/>
            <a:ext cx="9015281" cy="7578686"/>
          </a:xfrm>
          <a:prstGeom prst="rect">
            <a:avLst/>
          </a:prstGeom>
          <a:ln w="28575">
            <a:solidFill>
              <a:schemeClr val="accent1"/>
            </a:solidFill>
          </a:ln>
        </p:spPr>
      </p:pic>
      <p:pic>
        <p:nvPicPr>
          <p:cNvPr id="8" name="Picture 7">
            <a:extLst>
              <a:ext uri="{FF2B5EF4-FFF2-40B4-BE49-F238E27FC236}">
                <a16:creationId xmlns:a16="http://schemas.microsoft.com/office/drawing/2014/main" id="{D2112F7F-CACF-4FD0-C03B-EABE223E6B86}"/>
              </a:ext>
            </a:extLst>
          </p:cNvPr>
          <p:cNvPicPr>
            <a:picLocks noChangeAspect="1"/>
          </p:cNvPicPr>
          <p:nvPr/>
        </p:nvPicPr>
        <p:blipFill>
          <a:blip r:embed="rId9"/>
          <a:stretch>
            <a:fillRect/>
          </a:stretch>
        </p:blipFill>
        <p:spPr>
          <a:xfrm>
            <a:off x="6210299" y="585899"/>
            <a:ext cx="4223237" cy="453178"/>
          </a:xfrm>
          <a:prstGeom prst="rect">
            <a:avLst/>
          </a:prstGeom>
        </p:spPr>
      </p:pic>
    </p:spTree>
    <p:extLst>
      <p:ext uri="{BB962C8B-B14F-4D97-AF65-F5344CB8AC3E}">
        <p14:creationId xmlns:p14="http://schemas.microsoft.com/office/powerpoint/2010/main" val="74114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10000"/>
          </a:bodyPr>
          <a:lstStyle/>
          <a:p>
            <a:r>
              <a:rPr lang="en-US" dirty="0"/>
              <a:t>NAME &amp; DEMOGRAPHICS</a:t>
            </a:r>
          </a:p>
        </p:txBody>
      </p:sp>
      <p:pic>
        <p:nvPicPr>
          <p:cNvPr id="2" name="Picture 1">
            <a:extLst>
              <a:ext uri="{FF2B5EF4-FFF2-40B4-BE49-F238E27FC236}">
                <a16:creationId xmlns:a16="http://schemas.microsoft.com/office/drawing/2014/main" id="{9D4BB944-A10F-53EC-C01B-965A28A98BE5}"/>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10" name="Group 9">
            <a:extLst>
              <a:ext uri="{FF2B5EF4-FFF2-40B4-BE49-F238E27FC236}">
                <a16:creationId xmlns:a16="http://schemas.microsoft.com/office/drawing/2014/main" id="{3D9CC99F-20C9-256B-10E8-68633FCC3301}"/>
              </a:ext>
            </a:extLst>
          </p:cNvPr>
          <p:cNvGrpSpPr/>
          <p:nvPr/>
        </p:nvGrpSpPr>
        <p:grpSpPr>
          <a:xfrm>
            <a:off x="5534125" y="237499"/>
            <a:ext cx="10204105" cy="9278601"/>
            <a:chOff x="5534125" y="237499"/>
            <a:chExt cx="10204105" cy="9278601"/>
          </a:xfrm>
        </p:grpSpPr>
        <p:pic>
          <p:nvPicPr>
            <p:cNvPr id="11" name="Picture 10">
              <a:extLst>
                <a:ext uri="{FF2B5EF4-FFF2-40B4-BE49-F238E27FC236}">
                  <a16:creationId xmlns:a16="http://schemas.microsoft.com/office/drawing/2014/main" id="{9B6F8F51-A520-7E6C-B9FC-3BCE63E2022C}"/>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2" name="Picture 11">
              <a:extLst>
                <a:ext uri="{FF2B5EF4-FFF2-40B4-BE49-F238E27FC236}">
                  <a16:creationId xmlns:a16="http://schemas.microsoft.com/office/drawing/2014/main" id="{533A0173-95F7-5061-2F5F-CC53F8813314}"/>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13" name="TextBox 12">
              <a:extLst>
                <a:ext uri="{FF2B5EF4-FFF2-40B4-BE49-F238E27FC236}">
                  <a16:creationId xmlns:a16="http://schemas.microsoft.com/office/drawing/2014/main" id="{D7012CFD-A663-FE08-199F-E4807A8F7F1C}"/>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grpSp>
        <p:nvGrpSpPr>
          <p:cNvPr id="3" name="Group 2">
            <a:extLst>
              <a:ext uri="{FF2B5EF4-FFF2-40B4-BE49-F238E27FC236}">
                <a16:creationId xmlns:a16="http://schemas.microsoft.com/office/drawing/2014/main" id="{CAB77CA1-6871-2F9A-DFB6-96342FE3B9D7}"/>
              </a:ext>
            </a:extLst>
          </p:cNvPr>
          <p:cNvGrpSpPr/>
          <p:nvPr/>
        </p:nvGrpSpPr>
        <p:grpSpPr>
          <a:xfrm>
            <a:off x="4819294" y="120112"/>
            <a:ext cx="11782413" cy="9069200"/>
            <a:chOff x="5258909" y="237499"/>
            <a:chExt cx="11782413" cy="9069200"/>
          </a:xfrm>
        </p:grpSpPr>
        <p:grpSp>
          <p:nvGrpSpPr>
            <p:cNvPr id="17" name="Group 16">
              <a:extLst>
                <a:ext uri="{FF2B5EF4-FFF2-40B4-BE49-F238E27FC236}">
                  <a16:creationId xmlns:a16="http://schemas.microsoft.com/office/drawing/2014/main" id="{98F7A340-7D83-F8B5-D004-257837C35258}"/>
                </a:ext>
              </a:extLst>
            </p:cNvPr>
            <p:cNvGrpSpPr/>
            <p:nvPr/>
          </p:nvGrpSpPr>
          <p:grpSpPr>
            <a:xfrm>
              <a:off x="5270803" y="237499"/>
              <a:ext cx="11770519" cy="9069200"/>
              <a:chOff x="5088731" y="360550"/>
              <a:chExt cx="11770519" cy="9069200"/>
            </a:xfrm>
          </p:grpSpPr>
          <p:pic>
            <p:nvPicPr>
              <p:cNvPr id="14" name="Picture 13">
                <a:extLst>
                  <a:ext uri="{FF2B5EF4-FFF2-40B4-BE49-F238E27FC236}">
                    <a16:creationId xmlns:a16="http://schemas.microsoft.com/office/drawing/2014/main" id="{1913EEB5-6660-6EC4-B919-77F9A18FD3C3}"/>
                  </a:ext>
                </a:extLst>
              </p:cNvPr>
              <p:cNvPicPr>
                <a:picLocks noChangeAspect="1"/>
              </p:cNvPicPr>
              <p:nvPr/>
            </p:nvPicPr>
            <p:blipFill>
              <a:blip r:embed="rId6"/>
              <a:stretch>
                <a:fillRect/>
              </a:stretch>
            </p:blipFill>
            <p:spPr>
              <a:xfrm>
                <a:off x="6221647" y="360550"/>
                <a:ext cx="10637603" cy="8275953"/>
              </a:xfrm>
              <a:prstGeom prst="rect">
                <a:avLst/>
              </a:prstGeom>
            </p:spPr>
          </p:pic>
          <p:sp>
            <p:nvSpPr>
              <p:cNvPr id="15" name="TextBox 14">
                <a:extLst>
                  <a:ext uri="{FF2B5EF4-FFF2-40B4-BE49-F238E27FC236}">
                    <a16:creationId xmlns:a16="http://schemas.microsoft.com/office/drawing/2014/main" id="{6EB07BC4-CEB5-4FBC-310D-C7590AC537F1}"/>
                  </a:ext>
                </a:extLst>
              </p:cNvPr>
              <p:cNvSpPr txBox="1"/>
              <p:nvPr/>
            </p:nvSpPr>
            <p:spPr>
              <a:xfrm>
                <a:off x="5088731" y="157492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sp>
            <p:nvSpPr>
              <p:cNvPr id="16" name="Rectangle 15">
                <a:extLst>
                  <a:ext uri="{FF2B5EF4-FFF2-40B4-BE49-F238E27FC236}">
                    <a16:creationId xmlns:a16="http://schemas.microsoft.com/office/drawing/2014/main" id="{02B40BDD-955E-2A10-BE10-21D880BF5C8A}"/>
                  </a:ext>
                </a:extLst>
              </p:cNvPr>
              <p:cNvSpPr/>
              <p:nvPr/>
            </p:nvSpPr>
            <p:spPr>
              <a:xfrm>
                <a:off x="6277708" y="8620858"/>
                <a:ext cx="10568354" cy="8088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F228AC69-656A-09B9-47DD-B7DA4A48C214}"/>
                </a:ext>
              </a:extLst>
            </p:cNvPr>
            <p:cNvSpPr txBox="1"/>
            <p:nvPr/>
          </p:nvSpPr>
          <p:spPr>
            <a:xfrm>
              <a:off x="5258909" y="1405863"/>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4" name="Rectangle: Rounded Corners 3">
            <a:extLst>
              <a:ext uri="{FF2B5EF4-FFF2-40B4-BE49-F238E27FC236}">
                <a16:creationId xmlns:a16="http://schemas.microsoft.com/office/drawing/2014/main" id="{F6BE818F-EF8E-D7F8-6EC3-ACEFBE87D9DA}"/>
              </a:ext>
            </a:extLst>
          </p:cNvPr>
          <p:cNvSpPr/>
          <p:nvPr/>
        </p:nvSpPr>
        <p:spPr>
          <a:xfrm>
            <a:off x="1688123" y="4375475"/>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E67052A-9295-3A58-3BE6-C69ABC98C84E}"/>
              </a:ext>
            </a:extLst>
          </p:cNvPr>
          <p:cNvSpPr/>
          <p:nvPr/>
        </p:nvSpPr>
        <p:spPr>
          <a:xfrm>
            <a:off x="15421708" y="5721041"/>
            <a:ext cx="987016" cy="41599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62C0426-A546-AF1D-17FD-DB30C79EEBA3}"/>
              </a:ext>
            </a:extLst>
          </p:cNvPr>
          <p:cNvSpPr/>
          <p:nvPr/>
        </p:nvSpPr>
        <p:spPr>
          <a:xfrm>
            <a:off x="10234246" y="132772"/>
            <a:ext cx="1828801" cy="30608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476064E6-BB07-2BFD-FA61-66BF3E0541A3}"/>
              </a:ext>
            </a:extLst>
          </p:cNvPr>
          <p:cNvPicPr>
            <a:picLocks noChangeAspect="1"/>
          </p:cNvPicPr>
          <p:nvPr/>
        </p:nvPicPr>
        <p:blipFill>
          <a:blip r:embed="rId7"/>
          <a:stretch>
            <a:fillRect/>
          </a:stretch>
        </p:blipFill>
        <p:spPr>
          <a:xfrm>
            <a:off x="6020165" y="6196857"/>
            <a:ext cx="7297868" cy="2445162"/>
          </a:xfrm>
          <a:prstGeom prst="rect">
            <a:avLst/>
          </a:prstGeom>
        </p:spPr>
      </p:pic>
      <p:pic>
        <p:nvPicPr>
          <p:cNvPr id="8" name="Picture 7">
            <a:extLst>
              <a:ext uri="{FF2B5EF4-FFF2-40B4-BE49-F238E27FC236}">
                <a16:creationId xmlns:a16="http://schemas.microsoft.com/office/drawing/2014/main" id="{5FEE0B17-EDB4-BF06-02F8-E32E6F89FBE2}"/>
              </a:ext>
            </a:extLst>
          </p:cNvPr>
          <p:cNvPicPr>
            <a:picLocks noChangeAspect="1"/>
          </p:cNvPicPr>
          <p:nvPr/>
        </p:nvPicPr>
        <p:blipFill>
          <a:blip r:embed="rId8"/>
          <a:stretch>
            <a:fillRect/>
          </a:stretch>
        </p:blipFill>
        <p:spPr>
          <a:xfrm>
            <a:off x="6179435" y="534216"/>
            <a:ext cx="4539852" cy="487153"/>
          </a:xfrm>
          <a:prstGeom prst="rect">
            <a:avLst/>
          </a:prstGeom>
        </p:spPr>
      </p:pic>
      <p:sp>
        <p:nvSpPr>
          <p:cNvPr id="18" name="TextBox 17">
            <a:extLst>
              <a:ext uri="{FF2B5EF4-FFF2-40B4-BE49-F238E27FC236}">
                <a16:creationId xmlns:a16="http://schemas.microsoft.com/office/drawing/2014/main" id="{DF2CC1A9-1408-6010-F980-993581E0F1B8}"/>
              </a:ext>
            </a:extLst>
          </p:cNvPr>
          <p:cNvSpPr txBox="1"/>
          <p:nvPr/>
        </p:nvSpPr>
        <p:spPr>
          <a:xfrm>
            <a:off x="7093316" y="7575750"/>
            <a:ext cx="495300" cy="338554"/>
          </a:xfrm>
          <a:prstGeom prst="rect">
            <a:avLst/>
          </a:prstGeom>
          <a:solidFill>
            <a:srgbClr val="FFFFFF"/>
          </a:solidFill>
        </p:spPr>
        <p:txBody>
          <a:bodyPr wrap="square" rtlCol="0">
            <a:spAutoFit/>
          </a:bodyPr>
          <a:lstStyle/>
          <a:p>
            <a:r>
              <a:rPr lang="en-US" dirty="0"/>
              <a:t>5</a:t>
            </a:r>
          </a:p>
        </p:txBody>
      </p:sp>
      <p:grpSp>
        <p:nvGrpSpPr>
          <p:cNvPr id="20" name="Group 19">
            <a:extLst>
              <a:ext uri="{FF2B5EF4-FFF2-40B4-BE49-F238E27FC236}">
                <a16:creationId xmlns:a16="http://schemas.microsoft.com/office/drawing/2014/main" id="{FB0045C1-96FA-4347-5334-9852B129F6DA}"/>
              </a:ext>
            </a:extLst>
          </p:cNvPr>
          <p:cNvGrpSpPr/>
          <p:nvPr/>
        </p:nvGrpSpPr>
        <p:grpSpPr>
          <a:xfrm>
            <a:off x="6006977" y="3255408"/>
            <a:ext cx="9351979" cy="6323719"/>
            <a:chOff x="6006977" y="3255408"/>
            <a:chExt cx="9351979" cy="6323719"/>
          </a:xfrm>
        </p:grpSpPr>
        <p:pic>
          <p:nvPicPr>
            <p:cNvPr id="23" name="Picture 22">
              <a:extLst>
                <a:ext uri="{FF2B5EF4-FFF2-40B4-BE49-F238E27FC236}">
                  <a16:creationId xmlns:a16="http://schemas.microsoft.com/office/drawing/2014/main" id="{AE2A88B8-83C8-E3B9-5383-C54BC7D4039B}"/>
                </a:ext>
              </a:extLst>
            </p:cNvPr>
            <p:cNvPicPr>
              <a:picLocks noChangeAspect="1"/>
            </p:cNvPicPr>
            <p:nvPr/>
          </p:nvPicPr>
          <p:blipFill>
            <a:blip r:embed="rId9"/>
            <a:stretch>
              <a:fillRect/>
            </a:stretch>
          </p:blipFill>
          <p:spPr>
            <a:xfrm>
              <a:off x="6006977" y="3255408"/>
              <a:ext cx="9351979" cy="6323719"/>
            </a:xfrm>
            <a:prstGeom prst="rect">
              <a:avLst/>
            </a:prstGeom>
            <a:ln w="28575">
              <a:solidFill>
                <a:schemeClr val="accent1"/>
              </a:solidFill>
            </a:ln>
          </p:spPr>
        </p:pic>
        <p:sp>
          <p:nvSpPr>
            <p:cNvPr id="19" name="TextBox 18">
              <a:extLst>
                <a:ext uri="{FF2B5EF4-FFF2-40B4-BE49-F238E27FC236}">
                  <a16:creationId xmlns:a16="http://schemas.microsoft.com/office/drawing/2014/main" id="{ADC045A5-8A2F-6579-3126-DE263B5AE75D}"/>
                </a:ext>
              </a:extLst>
            </p:cNvPr>
            <p:cNvSpPr txBox="1"/>
            <p:nvPr/>
          </p:nvSpPr>
          <p:spPr>
            <a:xfrm>
              <a:off x="6383027" y="7639531"/>
              <a:ext cx="8079816" cy="338554"/>
            </a:xfrm>
            <a:prstGeom prst="rect">
              <a:avLst/>
            </a:prstGeom>
            <a:solidFill>
              <a:srgbClr val="FFFFFF"/>
            </a:solidFill>
            <a:ln>
              <a:solidFill>
                <a:schemeClr val="tx1"/>
              </a:solidFill>
            </a:ln>
          </p:spPr>
          <p:txBody>
            <a:bodyPr wrap="square" rtlCol="0">
              <a:spAutoFit/>
            </a:bodyPr>
            <a:lstStyle/>
            <a:p>
              <a:pPr algn="l"/>
              <a:r>
                <a:rPr lang="en-US" dirty="0"/>
                <a:t>5</a:t>
              </a:r>
            </a:p>
          </p:txBody>
        </p:sp>
      </p:grpSp>
    </p:spTree>
    <p:extLst>
      <p:ext uri="{BB962C8B-B14F-4D97-AF65-F5344CB8AC3E}">
        <p14:creationId xmlns:p14="http://schemas.microsoft.com/office/powerpoint/2010/main" val="174674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ADDRESSES</a:t>
            </a:r>
          </a:p>
        </p:txBody>
      </p:sp>
      <p:pic>
        <p:nvPicPr>
          <p:cNvPr id="2" name="Picture 1">
            <a:extLst>
              <a:ext uri="{FF2B5EF4-FFF2-40B4-BE49-F238E27FC236}">
                <a16:creationId xmlns:a16="http://schemas.microsoft.com/office/drawing/2014/main" id="{D6A2F14C-586B-29E3-8074-98E00D5BBF95}"/>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3" name="Group 2">
            <a:extLst>
              <a:ext uri="{FF2B5EF4-FFF2-40B4-BE49-F238E27FC236}">
                <a16:creationId xmlns:a16="http://schemas.microsoft.com/office/drawing/2014/main" id="{983B39F8-B254-F326-01BE-28E58B1DEB64}"/>
              </a:ext>
            </a:extLst>
          </p:cNvPr>
          <p:cNvGrpSpPr/>
          <p:nvPr/>
        </p:nvGrpSpPr>
        <p:grpSpPr>
          <a:xfrm>
            <a:off x="5534125" y="237499"/>
            <a:ext cx="10204105" cy="9278601"/>
            <a:chOff x="5534125" y="237499"/>
            <a:chExt cx="10204105" cy="9278601"/>
          </a:xfrm>
        </p:grpSpPr>
        <p:pic>
          <p:nvPicPr>
            <p:cNvPr id="11" name="Picture 10">
              <a:extLst>
                <a:ext uri="{FF2B5EF4-FFF2-40B4-BE49-F238E27FC236}">
                  <a16:creationId xmlns:a16="http://schemas.microsoft.com/office/drawing/2014/main" id="{CBE968D8-7771-2BF4-EB76-C8C744F0E5C3}"/>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2" name="Picture 11">
              <a:extLst>
                <a:ext uri="{FF2B5EF4-FFF2-40B4-BE49-F238E27FC236}">
                  <a16:creationId xmlns:a16="http://schemas.microsoft.com/office/drawing/2014/main" id="{5AF7556B-3A2C-9D97-8303-AFF6CC355DAB}"/>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13" name="TextBox 12">
              <a:extLst>
                <a:ext uri="{FF2B5EF4-FFF2-40B4-BE49-F238E27FC236}">
                  <a16:creationId xmlns:a16="http://schemas.microsoft.com/office/drawing/2014/main" id="{AB067C8D-CEF7-42E3-C9FE-81F107A41320}"/>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5" name="Rectangle: Rounded Corners 4">
            <a:extLst>
              <a:ext uri="{FF2B5EF4-FFF2-40B4-BE49-F238E27FC236}">
                <a16:creationId xmlns:a16="http://schemas.microsoft.com/office/drawing/2014/main" id="{D1A6EE7C-CF39-522C-8B85-D17E03526114}"/>
              </a:ext>
            </a:extLst>
          </p:cNvPr>
          <p:cNvSpPr/>
          <p:nvPr/>
        </p:nvSpPr>
        <p:spPr>
          <a:xfrm>
            <a:off x="1602033" y="4876799"/>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8609797-7D17-71AD-EA79-B3A7C11B5A8B}"/>
              </a:ext>
            </a:extLst>
          </p:cNvPr>
          <p:cNvGrpSpPr/>
          <p:nvPr/>
        </p:nvGrpSpPr>
        <p:grpSpPr>
          <a:xfrm>
            <a:off x="5817759" y="2186482"/>
            <a:ext cx="10254580" cy="7329618"/>
            <a:chOff x="6573897" y="2116142"/>
            <a:chExt cx="10254580" cy="7329618"/>
          </a:xfrm>
        </p:grpSpPr>
        <p:pic>
          <p:nvPicPr>
            <p:cNvPr id="4" name="Picture 3">
              <a:extLst>
                <a:ext uri="{FF2B5EF4-FFF2-40B4-BE49-F238E27FC236}">
                  <a16:creationId xmlns:a16="http://schemas.microsoft.com/office/drawing/2014/main" id="{9F0421EA-E6F8-EA33-B86D-AD7837756D74}"/>
                </a:ext>
              </a:extLst>
            </p:cNvPr>
            <p:cNvPicPr>
              <a:picLocks noChangeAspect="1"/>
            </p:cNvPicPr>
            <p:nvPr/>
          </p:nvPicPr>
          <p:blipFill>
            <a:blip r:embed="rId6"/>
            <a:stretch>
              <a:fillRect/>
            </a:stretch>
          </p:blipFill>
          <p:spPr>
            <a:xfrm>
              <a:off x="6573897" y="2116142"/>
              <a:ext cx="10144125" cy="2914650"/>
            </a:xfrm>
            <a:prstGeom prst="rect">
              <a:avLst/>
            </a:prstGeom>
            <a:ln w="28575">
              <a:solidFill>
                <a:schemeClr val="accent1"/>
              </a:solidFill>
            </a:ln>
          </p:spPr>
        </p:pic>
        <p:sp>
          <p:nvSpPr>
            <p:cNvPr id="7" name="Rectangle 6">
              <a:extLst>
                <a:ext uri="{FF2B5EF4-FFF2-40B4-BE49-F238E27FC236}">
                  <a16:creationId xmlns:a16="http://schemas.microsoft.com/office/drawing/2014/main" id="{19A8BB4B-2127-4AD1-C630-41E404A12004}"/>
                </a:ext>
              </a:extLst>
            </p:cNvPr>
            <p:cNvSpPr/>
            <p:nvPr/>
          </p:nvSpPr>
          <p:spPr>
            <a:xfrm>
              <a:off x="6573897" y="5057121"/>
              <a:ext cx="10254580" cy="4388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Rounded Corners 8">
            <a:extLst>
              <a:ext uri="{FF2B5EF4-FFF2-40B4-BE49-F238E27FC236}">
                <a16:creationId xmlns:a16="http://schemas.microsoft.com/office/drawing/2014/main" id="{9490DA58-084F-7A13-7151-9861C0410BA9}"/>
              </a:ext>
            </a:extLst>
          </p:cNvPr>
          <p:cNvSpPr/>
          <p:nvPr/>
        </p:nvSpPr>
        <p:spPr>
          <a:xfrm>
            <a:off x="5534125" y="4185138"/>
            <a:ext cx="1489828" cy="4410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564C5D5-68BD-AD66-F00E-AF96D19A96DC}"/>
              </a:ext>
            </a:extLst>
          </p:cNvPr>
          <p:cNvPicPr>
            <a:picLocks noChangeAspect="1"/>
          </p:cNvPicPr>
          <p:nvPr/>
        </p:nvPicPr>
        <p:blipFill>
          <a:blip r:embed="rId7"/>
          <a:stretch>
            <a:fillRect/>
          </a:stretch>
        </p:blipFill>
        <p:spPr>
          <a:xfrm>
            <a:off x="9278211" y="2356766"/>
            <a:ext cx="6074396" cy="6689776"/>
          </a:xfrm>
          <a:prstGeom prst="rect">
            <a:avLst/>
          </a:prstGeom>
          <a:ln w="28575">
            <a:solidFill>
              <a:schemeClr val="tx2">
                <a:lumMod val="60000"/>
                <a:lumOff val="40000"/>
              </a:schemeClr>
            </a:solidFill>
          </a:ln>
        </p:spPr>
      </p:pic>
      <p:pic>
        <p:nvPicPr>
          <p:cNvPr id="15" name="Picture 14">
            <a:extLst>
              <a:ext uri="{FF2B5EF4-FFF2-40B4-BE49-F238E27FC236}">
                <a16:creationId xmlns:a16="http://schemas.microsoft.com/office/drawing/2014/main" id="{A7371756-1316-B3D4-A020-89438899E5A1}"/>
              </a:ext>
            </a:extLst>
          </p:cNvPr>
          <p:cNvPicPr>
            <a:picLocks noChangeAspect="1"/>
          </p:cNvPicPr>
          <p:nvPr/>
        </p:nvPicPr>
        <p:blipFill>
          <a:blip r:embed="rId8"/>
          <a:stretch>
            <a:fillRect/>
          </a:stretch>
        </p:blipFill>
        <p:spPr>
          <a:xfrm>
            <a:off x="6573897" y="177018"/>
            <a:ext cx="6526091" cy="673424"/>
          </a:xfrm>
          <a:prstGeom prst="rect">
            <a:avLst/>
          </a:prstGeom>
        </p:spPr>
      </p:pic>
      <p:sp>
        <p:nvSpPr>
          <p:cNvPr id="16" name="Rectangle: Rounded Corners 15">
            <a:extLst>
              <a:ext uri="{FF2B5EF4-FFF2-40B4-BE49-F238E27FC236}">
                <a16:creationId xmlns:a16="http://schemas.microsoft.com/office/drawing/2014/main" id="{BFDC11CD-0FA5-62D0-629B-7E2D9FAFC39D}"/>
              </a:ext>
            </a:extLst>
          </p:cNvPr>
          <p:cNvSpPr/>
          <p:nvPr/>
        </p:nvSpPr>
        <p:spPr>
          <a:xfrm>
            <a:off x="11701559" y="373905"/>
            <a:ext cx="1398429" cy="29431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72548C4-F4F0-E517-A798-1A4142E0B718}"/>
              </a:ext>
            </a:extLst>
          </p:cNvPr>
          <p:cNvPicPr>
            <a:picLocks noChangeAspect="1"/>
          </p:cNvPicPr>
          <p:nvPr/>
        </p:nvPicPr>
        <p:blipFill>
          <a:blip r:embed="rId9"/>
          <a:stretch>
            <a:fillRect/>
          </a:stretch>
        </p:blipFill>
        <p:spPr>
          <a:xfrm>
            <a:off x="7008285" y="897175"/>
            <a:ext cx="4539852" cy="487153"/>
          </a:xfrm>
          <a:prstGeom prst="rect">
            <a:avLst/>
          </a:prstGeom>
        </p:spPr>
      </p:pic>
    </p:spTree>
    <p:extLst>
      <p:ext uri="{BB962C8B-B14F-4D97-AF65-F5344CB8AC3E}">
        <p14:creationId xmlns:p14="http://schemas.microsoft.com/office/powerpoint/2010/main" val="28797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par>
                                <p:cTn id="13" presetID="5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Effect transition="in" filter="fade">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ADDRESSES</a:t>
            </a:r>
          </a:p>
        </p:txBody>
      </p:sp>
      <p:pic>
        <p:nvPicPr>
          <p:cNvPr id="2" name="Picture 1">
            <a:extLst>
              <a:ext uri="{FF2B5EF4-FFF2-40B4-BE49-F238E27FC236}">
                <a16:creationId xmlns:a16="http://schemas.microsoft.com/office/drawing/2014/main" id="{27C8D2F1-4EDA-79B8-C759-5E924965A7E1}"/>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13" name="Group 12">
            <a:extLst>
              <a:ext uri="{FF2B5EF4-FFF2-40B4-BE49-F238E27FC236}">
                <a16:creationId xmlns:a16="http://schemas.microsoft.com/office/drawing/2014/main" id="{5AAB9264-88D0-2122-E367-0D2546FB9D9D}"/>
              </a:ext>
            </a:extLst>
          </p:cNvPr>
          <p:cNvGrpSpPr/>
          <p:nvPr/>
        </p:nvGrpSpPr>
        <p:grpSpPr>
          <a:xfrm>
            <a:off x="4813156" y="517344"/>
            <a:ext cx="11747156" cy="6115050"/>
            <a:chOff x="4813156" y="517344"/>
            <a:chExt cx="11747156" cy="6115050"/>
          </a:xfrm>
        </p:grpSpPr>
        <p:pic>
          <p:nvPicPr>
            <p:cNvPr id="4" name="Picture 3">
              <a:extLst>
                <a:ext uri="{FF2B5EF4-FFF2-40B4-BE49-F238E27FC236}">
                  <a16:creationId xmlns:a16="http://schemas.microsoft.com/office/drawing/2014/main" id="{052F6F5E-02B7-8627-0B24-851907DE375D}"/>
                </a:ext>
              </a:extLst>
            </p:cNvPr>
            <p:cNvPicPr>
              <a:picLocks noChangeAspect="1"/>
            </p:cNvPicPr>
            <p:nvPr/>
          </p:nvPicPr>
          <p:blipFill>
            <a:blip r:embed="rId4"/>
            <a:stretch>
              <a:fillRect/>
            </a:stretch>
          </p:blipFill>
          <p:spPr>
            <a:xfrm>
              <a:off x="6073287" y="517344"/>
              <a:ext cx="10487025" cy="6115050"/>
            </a:xfrm>
            <a:prstGeom prst="rect">
              <a:avLst/>
            </a:prstGeom>
          </p:spPr>
        </p:pic>
        <p:sp>
          <p:nvSpPr>
            <p:cNvPr id="8" name="TextBox 7">
              <a:extLst>
                <a:ext uri="{FF2B5EF4-FFF2-40B4-BE49-F238E27FC236}">
                  <a16:creationId xmlns:a16="http://schemas.microsoft.com/office/drawing/2014/main" id="{5D52F335-FEF0-416E-86F3-5C2EC29A34E7}"/>
                </a:ext>
              </a:extLst>
            </p:cNvPr>
            <p:cNvSpPr txBox="1"/>
            <p:nvPr/>
          </p:nvSpPr>
          <p:spPr>
            <a:xfrm>
              <a:off x="4813156" y="1696052"/>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14" name="Rectangle: Rounded Corners 13">
            <a:extLst>
              <a:ext uri="{FF2B5EF4-FFF2-40B4-BE49-F238E27FC236}">
                <a16:creationId xmlns:a16="http://schemas.microsoft.com/office/drawing/2014/main" id="{0FA3F61D-0238-A90B-5B66-34FC62FBE061}"/>
              </a:ext>
            </a:extLst>
          </p:cNvPr>
          <p:cNvSpPr/>
          <p:nvPr/>
        </p:nvSpPr>
        <p:spPr>
          <a:xfrm>
            <a:off x="1602033" y="4876799"/>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93873FD-FFBA-F547-2D65-18B00C9A5238}"/>
              </a:ext>
            </a:extLst>
          </p:cNvPr>
          <p:cNvSpPr/>
          <p:nvPr/>
        </p:nvSpPr>
        <p:spPr>
          <a:xfrm>
            <a:off x="5705475" y="4456300"/>
            <a:ext cx="10487025" cy="205880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DB679F5-C828-E1E3-7045-059BEE51F83B}"/>
              </a:ext>
            </a:extLst>
          </p:cNvPr>
          <p:cNvPicPr>
            <a:picLocks noChangeAspect="1"/>
          </p:cNvPicPr>
          <p:nvPr/>
        </p:nvPicPr>
        <p:blipFill>
          <a:blip r:embed="rId5"/>
          <a:stretch>
            <a:fillRect/>
          </a:stretch>
        </p:blipFill>
        <p:spPr>
          <a:xfrm>
            <a:off x="6400205" y="1020464"/>
            <a:ext cx="4539852" cy="487153"/>
          </a:xfrm>
          <a:prstGeom prst="rect">
            <a:avLst/>
          </a:prstGeom>
        </p:spPr>
      </p:pic>
    </p:spTree>
    <p:extLst>
      <p:ext uri="{BB962C8B-B14F-4D97-AF65-F5344CB8AC3E}">
        <p14:creationId xmlns:p14="http://schemas.microsoft.com/office/powerpoint/2010/main" val="381069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MILITARY SERVICE</a:t>
            </a:r>
          </a:p>
        </p:txBody>
      </p:sp>
      <p:pic>
        <p:nvPicPr>
          <p:cNvPr id="2" name="Picture 1">
            <a:extLst>
              <a:ext uri="{FF2B5EF4-FFF2-40B4-BE49-F238E27FC236}">
                <a16:creationId xmlns:a16="http://schemas.microsoft.com/office/drawing/2014/main" id="{06DC6DE1-A06A-F1CB-F7CD-BF06862FFEA0}"/>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9" name="Group 8">
            <a:extLst>
              <a:ext uri="{FF2B5EF4-FFF2-40B4-BE49-F238E27FC236}">
                <a16:creationId xmlns:a16="http://schemas.microsoft.com/office/drawing/2014/main" id="{D97FB395-6A51-E3DC-CC43-0359F85D5039}"/>
              </a:ext>
            </a:extLst>
          </p:cNvPr>
          <p:cNvGrpSpPr/>
          <p:nvPr/>
        </p:nvGrpSpPr>
        <p:grpSpPr>
          <a:xfrm>
            <a:off x="5534125" y="237499"/>
            <a:ext cx="10204105" cy="9278601"/>
            <a:chOff x="5534125" y="237499"/>
            <a:chExt cx="10204105" cy="9278601"/>
          </a:xfrm>
        </p:grpSpPr>
        <p:pic>
          <p:nvPicPr>
            <p:cNvPr id="10" name="Picture 9">
              <a:extLst>
                <a:ext uri="{FF2B5EF4-FFF2-40B4-BE49-F238E27FC236}">
                  <a16:creationId xmlns:a16="http://schemas.microsoft.com/office/drawing/2014/main" id="{8125F71B-501E-B06E-3087-EE6198CF0980}"/>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1" name="Picture 10">
              <a:extLst>
                <a:ext uri="{FF2B5EF4-FFF2-40B4-BE49-F238E27FC236}">
                  <a16:creationId xmlns:a16="http://schemas.microsoft.com/office/drawing/2014/main" id="{8EA6FEF9-D576-5989-0A93-24C872E5AEBD}"/>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12" name="TextBox 11">
              <a:extLst>
                <a:ext uri="{FF2B5EF4-FFF2-40B4-BE49-F238E27FC236}">
                  <a16:creationId xmlns:a16="http://schemas.microsoft.com/office/drawing/2014/main" id="{7B9153D4-2CA9-B1BE-68E6-E56F5540F2DE}"/>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5" name="Rectangle: Rounded Corners 4">
            <a:extLst>
              <a:ext uri="{FF2B5EF4-FFF2-40B4-BE49-F238E27FC236}">
                <a16:creationId xmlns:a16="http://schemas.microsoft.com/office/drawing/2014/main" id="{CF784AD7-E282-3719-076E-25AEBA8C47F1}"/>
              </a:ext>
            </a:extLst>
          </p:cNvPr>
          <p:cNvSpPr/>
          <p:nvPr/>
        </p:nvSpPr>
        <p:spPr>
          <a:xfrm>
            <a:off x="1602033" y="5316416"/>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C4A53BE-08A7-76F3-650A-D74AFA33F8F9}"/>
              </a:ext>
            </a:extLst>
          </p:cNvPr>
          <p:cNvPicPr>
            <a:picLocks noChangeAspect="1"/>
          </p:cNvPicPr>
          <p:nvPr/>
        </p:nvPicPr>
        <p:blipFill>
          <a:blip r:embed="rId6"/>
          <a:stretch>
            <a:fillRect/>
          </a:stretch>
        </p:blipFill>
        <p:spPr>
          <a:xfrm>
            <a:off x="7023953" y="937356"/>
            <a:ext cx="4539852" cy="487153"/>
          </a:xfrm>
          <a:prstGeom prst="rect">
            <a:avLst/>
          </a:prstGeom>
        </p:spPr>
      </p:pic>
      <p:pic>
        <p:nvPicPr>
          <p:cNvPr id="17" name="Picture 16">
            <a:extLst>
              <a:ext uri="{FF2B5EF4-FFF2-40B4-BE49-F238E27FC236}">
                <a16:creationId xmlns:a16="http://schemas.microsoft.com/office/drawing/2014/main" id="{4B7E4442-B60F-903C-0612-D98B95FAB572}"/>
              </a:ext>
            </a:extLst>
          </p:cNvPr>
          <p:cNvPicPr>
            <a:picLocks noChangeAspect="1"/>
          </p:cNvPicPr>
          <p:nvPr/>
        </p:nvPicPr>
        <p:blipFill>
          <a:blip r:embed="rId7"/>
          <a:stretch>
            <a:fillRect/>
          </a:stretch>
        </p:blipFill>
        <p:spPr>
          <a:xfrm>
            <a:off x="6077515" y="237499"/>
            <a:ext cx="11227934" cy="9058901"/>
          </a:xfrm>
          <a:prstGeom prst="rect">
            <a:avLst/>
          </a:prstGeom>
        </p:spPr>
      </p:pic>
      <p:sp>
        <p:nvSpPr>
          <p:cNvPr id="13" name="TextBox 12">
            <a:extLst>
              <a:ext uri="{FF2B5EF4-FFF2-40B4-BE49-F238E27FC236}">
                <a16:creationId xmlns:a16="http://schemas.microsoft.com/office/drawing/2014/main" id="{09B96914-25AC-7790-2D01-77FE5948B322}"/>
              </a:ext>
            </a:extLst>
          </p:cNvPr>
          <p:cNvSpPr txBox="1"/>
          <p:nvPr/>
        </p:nvSpPr>
        <p:spPr>
          <a:xfrm>
            <a:off x="6203434" y="1493940"/>
            <a:ext cx="7996235" cy="307777"/>
          </a:xfrm>
          <a:prstGeom prst="rect">
            <a:avLst/>
          </a:prstGeom>
          <a:solidFill>
            <a:schemeClr val="accent2"/>
          </a:solidFill>
        </p:spPr>
        <p:txBody>
          <a:bodyPr wrap="square" rtlCol="0">
            <a:spAutoFit/>
          </a:bodyPr>
          <a:lstStyle/>
          <a:p>
            <a:pPr algn="l"/>
            <a:r>
              <a:rPr lang="en-US" sz="1400" dirty="0"/>
              <a:t>Viewing:</a:t>
            </a:r>
            <a:r>
              <a:rPr lang="en-US" sz="1400" b="1" dirty="0"/>
              <a:t>  Acsample, Christopher  [Member ID: 123456789]</a:t>
            </a:r>
          </a:p>
        </p:txBody>
      </p:sp>
      <p:sp>
        <p:nvSpPr>
          <p:cNvPr id="3" name="Rectangle: Rounded Corners 2">
            <a:extLst>
              <a:ext uri="{FF2B5EF4-FFF2-40B4-BE49-F238E27FC236}">
                <a16:creationId xmlns:a16="http://schemas.microsoft.com/office/drawing/2014/main" id="{23600DA6-797A-7E5C-FB46-EB57DCDA0101}"/>
              </a:ext>
            </a:extLst>
          </p:cNvPr>
          <p:cNvSpPr/>
          <p:nvPr/>
        </p:nvSpPr>
        <p:spPr>
          <a:xfrm>
            <a:off x="10738317" y="275154"/>
            <a:ext cx="1352572" cy="30777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32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r>
              <a:rPr lang="en-US" dirty="0"/>
              <a:t>EMERGENCY CONTACTS</a:t>
            </a:r>
          </a:p>
        </p:txBody>
      </p:sp>
      <p:pic>
        <p:nvPicPr>
          <p:cNvPr id="2" name="Picture 1">
            <a:extLst>
              <a:ext uri="{FF2B5EF4-FFF2-40B4-BE49-F238E27FC236}">
                <a16:creationId xmlns:a16="http://schemas.microsoft.com/office/drawing/2014/main" id="{942F0974-0ED4-8EB3-B62C-D34B4CFB7B69}"/>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9" name="Group 8">
            <a:extLst>
              <a:ext uri="{FF2B5EF4-FFF2-40B4-BE49-F238E27FC236}">
                <a16:creationId xmlns:a16="http://schemas.microsoft.com/office/drawing/2014/main" id="{FF53C47B-8E7D-822D-BF0F-28BA97EE7680}"/>
              </a:ext>
            </a:extLst>
          </p:cNvPr>
          <p:cNvGrpSpPr/>
          <p:nvPr/>
        </p:nvGrpSpPr>
        <p:grpSpPr>
          <a:xfrm>
            <a:off x="5534125" y="237499"/>
            <a:ext cx="10204105" cy="9278601"/>
            <a:chOff x="5534125" y="237499"/>
            <a:chExt cx="10204105" cy="9278601"/>
          </a:xfrm>
        </p:grpSpPr>
        <p:pic>
          <p:nvPicPr>
            <p:cNvPr id="10" name="Picture 9">
              <a:extLst>
                <a:ext uri="{FF2B5EF4-FFF2-40B4-BE49-F238E27FC236}">
                  <a16:creationId xmlns:a16="http://schemas.microsoft.com/office/drawing/2014/main" id="{09E6878C-D77D-E089-539A-A23E9EE5F032}"/>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1" name="Picture 10">
              <a:extLst>
                <a:ext uri="{FF2B5EF4-FFF2-40B4-BE49-F238E27FC236}">
                  <a16:creationId xmlns:a16="http://schemas.microsoft.com/office/drawing/2014/main" id="{A1A4430D-FB9E-07CB-18B7-E3B223C1B78D}"/>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12" name="TextBox 11">
              <a:extLst>
                <a:ext uri="{FF2B5EF4-FFF2-40B4-BE49-F238E27FC236}">
                  <a16:creationId xmlns:a16="http://schemas.microsoft.com/office/drawing/2014/main" id="{91B1D029-69E9-49C2-329E-2847028349BB}"/>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3" name="Rectangle: Rounded Corners 2">
            <a:extLst>
              <a:ext uri="{FF2B5EF4-FFF2-40B4-BE49-F238E27FC236}">
                <a16:creationId xmlns:a16="http://schemas.microsoft.com/office/drawing/2014/main" id="{A372C909-F6A7-1979-7FEB-72B8FA2185A4}"/>
              </a:ext>
            </a:extLst>
          </p:cNvPr>
          <p:cNvSpPr/>
          <p:nvPr/>
        </p:nvSpPr>
        <p:spPr>
          <a:xfrm>
            <a:off x="1602033" y="6265990"/>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A7E1B95-2274-8FDE-BCB7-C29FAAF096B4}"/>
              </a:ext>
            </a:extLst>
          </p:cNvPr>
          <p:cNvGrpSpPr/>
          <p:nvPr/>
        </p:nvGrpSpPr>
        <p:grpSpPr>
          <a:xfrm>
            <a:off x="4838541" y="237499"/>
            <a:ext cx="11110705" cy="9278601"/>
            <a:chOff x="4838541" y="237499"/>
            <a:chExt cx="11110705" cy="9278601"/>
          </a:xfrm>
        </p:grpSpPr>
        <p:pic>
          <p:nvPicPr>
            <p:cNvPr id="17" name="Picture 16">
              <a:extLst>
                <a:ext uri="{FF2B5EF4-FFF2-40B4-BE49-F238E27FC236}">
                  <a16:creationId xmlns:a16="http://schemas.microsoft.com/office/drawing/2014/main" id="{D142D313-0420-7DAD-E957-AAA05BE305FB}"/>
                </a:ext>
              </a:extLst>
            </p:cNvPr>
            <p:cNvPicPr>
              <a:picLocks noChangeAspect="1"/>
            </p:cNvPicPr>
            <p:nvPr/>
          </p:nvPicPr>
          <p:blipFill>
            <a:blip r:embed="rId6"/>
            <a:stretch>
              <a:fillRect/>
            </a:stretch>
          </p:blipFill>
          <p:spPr>
            <a:xfrm>
              <a:off x="6013205" y="237499"/>
              <a:ext cx="9725025" cy="5724525"/>
            </a:xfrm>
            <a:prstGeom prst="rect">
              <a:avLst/>
            </a:prstGeom>
          </p:spPr>
        </p:pic>
        <p:sp>
          <p:nvSpPr>
            <p:cNvPr id="18" name="TextBox 17">
              <a:extLst>
                <a:ext uri="{FF2B5EF4-FFF2-40B4-BE49-F238E27FC236}">
                  <a16:creationId xmlns:a16="http://schemas.microsoft.com/office/drawing/2014/main" id="{8771E15D-5B1F-5175-8439-BAD3888D8DCD}"/>
                </a:ext>
              </a:extLst>
            </p:cNvPr>
            <p:cNvSpPr txBox="1"/>
            <p:nvPr/>
          </p:nvSpPr>
          <p:spPr>
            <a:xfrm>
              <a:off x="4838541" y="1405863"/>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sp>
          <p:nvSpPr>
            <p:cNvPr id="19" name="Rectangle 18">
              <a:extLst>
                <a:ext uri="{FF2B5EF4-FFF2-40B4-BE49-F238E27FC236}">
                  <a16:creationId xmlns:a16="http://schemas.microsoft.com/office/drawing/2014/main" id="{E9F22B01-7FCC-9D10-E9D0-619A8BF57F4F}"/>
                </a:ext>
              </a:extLst>
            </p:cNvPr>
            <p:cNvSpPr/>
            <p:nvPr/>
          </p:nvSpPr>
          <p:spPr>
            <a:xfrm>
              <a:off x="6013205" y="5539154"/>
              <a:ext cx="9936041" cy="3976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Rounded Corners 20">
            <a:extLst>
              <a:ext uri="{FF2B5EF4-FFF2-40B4-BE49-F238E27FC236}">
                <a16:creationId xmlns:a16="http://schemas.microsoft.com/office/drawing/2014/main" id="{981D6DEB-C4DF-838D-02C5-67383374310B}"/>
              </a:ext>
            </a:extLst>
          </p:cNvPr>
          <p:cNvSpPr/>
          <p:nvPr/>
        </p:nvSpPr>
        <p:spPr>
          <a:xfrm>
            <a:off x="6013205" y="3688288"/>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A7AE3BE-48D2-99AC-0C9C-88D662C13624}"/>
              </a:ext>
            </a:extLst>
          </p:cNvPr>
          <p:cNvPicPr>
            <a:picLocks noChangeAspect="1"/>
          </p:cNvPicPr>
          <p:nvPr/>
        </p:nvPicPr>
        <p:blipFill>
          <a:blip r:embed="rId7"/>
          <a:stretch>
            <a:fillRect/>
          </a:stretch>
        </p:blipFill>
        <p:spPr>
          <a:xfrm>
            <a:off x="9159573" y="2723597"/>
            <a:ext cx="7055619" cy="5841871"/>
          </a:xfrm>
          <a:prstGeom prst="rect">
            <a:avLst/>
          </a:prstGeom>
          <a:ln w="28575">
            <a:solidFill>
              <a:schemeClr val="accent1"/>
            </a:solidFill>
          </a:ln>
        </p:spPr>
      </p:pic>
      <p:sp>
        <p:nvSpPr>
          <p:cNvPr id="4" name="Rectangle: Rounded Corners 3">
            <a:extLst>
              <a:ext uri="{FF2B5EF4-FFF2-40B4-BE49-F238E27FC236}">
                <a16:creationId xmlns:a16="http://schemas.microsoft.com/office/drawing/2014/main" id="{F6B19754-4D19-F845-31D8-B75233EB4CD4}"/>
              </a:ext>
            </a:extLst>
          </p:cNvPr>
          <p:cNvSpPr/>
          <p:nvPr/>
        </p:nvSpPr>
        <p:spPr>
          <a:xfrm>
            <a:off x="10130177" y="343009"/>
            <a:ext cx="1493254" cy="36067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58C480-1D3E-5059-3F9F-F131382F0729}"/>
              </a:ext>
            </a:extLst>
          </p:cNvPr>
          <p:cNvPicPr>
            <a:picLocks noChangeAspect="1"/>
          </p:cNvPicPr>
          <p:nvPr/>
        </p:nvPicPr>
        <p:blipFill>
          <a:blip r:embed="rId8"/>
          <a:stretch>
            <a:fillRect/>
          </a:stretch>
        </p:blipFill>
        <p:spPr>
          <a:xfrm>
            <a:off x="6330461" y="827612"/>
            <a:ext cx="3937487" cy="422516"/>
          </a:xfrm>
          <a:prstGeom prst="rect">
            <a:avLst/>
          </a:prstGeom>
        </p:spPr>
      </p:pic>
    </p:spTree>
    <p:extLst>
      <p:ext uri="{BB962C8B-B14F-4D97-AF65-F5344CB8AC3E}">
        <p14:creationId xmlns:p14="http://schemas.microsoft.com/office/powerpoint/2010/main" val="167317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1000"/>
                                        <p:tgtEl>
                                          <p:spTgt spid="21"/>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ppt_w</p:attrName>
                                        </p:attrNameLst>
                                      </p:cBhvr>
                                      <p:tavLst>
                                        <p:tav tm="0">
                                          <p:val>
                                            <p:fltVal val="0"/>
                                          </p:val>
                                        </p:tav>
                                        <p:tav tm="100000">
                                          <p:val>
                                            <p:strVal val="#ppt_w"/>
                                          </p:val>
                                        </p:tav>
                                      </p:tavLst>
                                    </p:anim>
                                    <p:anim calcmode="lin" valueType="num">
                                      <p:cBhvr>
                                        <p:cTn id="17" dur="1000" fill="hold"/>
                                        <p:tgtEl>
                                          <p:spTgt spid="23"/>
                                        </p:tgtEl>
                                        <p:attrNameLst>
                                          <p:attrName>ppt_h</p:attrName>
                                        </p:attrNameLst>
                                      </p:cBhvr>
                                      <p:tavLst>
                                        <p:tav tm="0">
                                          <p:val>
                                            <p:fltVal val="0"/>
                                          </p:val>
                                        </p:tav>
                                        <p:tav tm="100000">
                                          <p:val>
                                            <p:strVal val="#ppt_h"/>
                                          </p:val>
                                        </p:tav>
                                      </p:tavLst>
                                    </p:anim>
                                    <p:animEffect transition="in" filter="fade">
                                      <p:cBhvr>
                                        <p:cTn id="1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963001-118F-76B1-DFAD-09A1C792732D}"/>
              </a:ext>
            </a:extLst>
          </p:cNvPr>
          <p:cNvPicPr>
            <a:picLocks noChangeAspect="1"/>
          </p:cNvPicPr>
          <p:nvPr/>
        </p:nvPicPr>
        <p:blipFill>
          <a:blip r:embed="rId4"/>
          <a:stretch>
            <a:fillRect/>
          </a:stretch>
        </p:blipFill>
        <p:spPr>
          <a:xfrm>
            <a:off x="4106092" y="252519"/>
            <a:ext cx="9637779" cy="9248562"/>
          </a:xfrm>
          <a:prstGeom prst="rect">
            <a:avLst/>
          </a:prstGeom>
          <a:ln w="28575">
            <a:solidFill>
              <a:schemeClr val="tx1"/>
            </a:solidFill>
          </a:ln>
        </p:spPr>
      </p:pic>
    </p:spTree>
    <p:custDataLst>
      <p:tags r:id="rId1"/>
    </p:custDataLst>
    <p:extLst>
      <p:ext uri="{BB962C8B-B14F-4D97-AF65-F5344CB8AC3E}">
        <p14:creationId xmlns:p14="http://schemas.microsoft.com/office/powerpoint/2010/main" val="20117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MEMBERSHIP CARDS</a:t>
            </a:r>
          </a:p>
        </p:txBody>
      </p:sp>
      <p:pic>
        <p:nvPicPr>
          <p:cNvPr id="2" name="Picture 1">
            <a:extLst>
              <a:ext uri="{FF2B5EF4-FFF2-40B4-BE49-F238E27FC236}">
                <a16:creationId xmlns:a16="http://schemas.microsoft.com/office/drawing/2014/main" id="{0AFDBB6C-2DFF-7D9A-4B7B-A959BF2EACB0}"/>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9" name="Group 8">
            <a:extLst>
              <a:ext uri="{FF2B5EF4-FFF2-40B4-BE49-F238E27FC236}">
                <a16:creationId xmlns:a16="http://schemas.microsoft.com/office/drawing/2014/main" id="{3712F993-1589-C739-16E1-C1D5ED102CA6}"/>
              </a:ext>
            </a:extLst>
          </p:cNvPr>
          <p:cNvGrpSpPr/>
          <p:nvPr/>
        </p:nvGrpSpPr>
        <p:grpSpPr>
          <a:xfrm>
            <a:off x="5534125" y="237499"/>
            <a:ext cx="10204105" cy="9278601"/>
            <a:chOff x="5534125" y="237499"/>
            <a:chExt cx="10204105" cy="9278601"/>
          </a:xfrm>
        </p:grpSpPr>
        <p:pic>
          <p:nvPicPr>
            <p:cNvPr id="10" name="Picture 9">
              <a:extLst>
                <a:ext uri="{FF2B5EF4-FFF2-40B4-BE49-F238E27FC236}">
                  <a16:creationId xmlns:a16="http://schemas.microsoft.com/office/drawing/2014/main" id="{AE658E64-97C3-F73D-4DEA-8E9F27967B22}"/>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1" name="Picture 10">
              <a:extLst>
                <a:ext uri="{FF2B5EF4-FFF2-40B4-BE49-F238E27FC236}">
                  <a16:creationId xmlns:a16="http://schemas.microsoft.com/office/drawing/2014/main" id="{4402C2FB-286D-6FC9-EFAE-8EE45058E138}"/>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12" name="TextBox 11">
              <a:extLst>
                <a:ext uri="{FF2B5EF4-FFF2-40B4-BE49-F238E27FC236}">
                  <a16:creationId xmlns:a16="http://schemas.microsoft.com/office/drawing/2014/main" id="{F07FD701-88D1-F6D2-D9D6-FBFCF6D8080B}"/>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14" name="Rectangle: Rounded Corners 13">
            <a:extLst>
              <a:ext uri="{FF2B5EF4-FFF2-40B4-BE49-F238E27FC236}">
                <a16:creationId xmlns:a16="http://schemas.microsoft.com/office/drawing/2014/main" id="{3D3C65BE-C4E1-C668-9C51-B18C9852E213}"/>
              </a:ext>
            </a:extLst>
          </p:cNvPr>
          <p:cNvSpPr/>
          <p:nvPr/>
        </p:nvSpPr>
        <p:spPr>
          <a:xfrm>
            <a:off x="1602033" y="6723193"/>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EEC63A3-FADD-3671-3DD6-D4EFB24A4ECF}"/>
              </a:ext>
            </a:extLst>
          </p:cNvPr>
          <p:cNvSpPr txBox="1"/>
          <p:nvPr/>
        </p:nvSpPr>
        <p:spPr>
          <a:xfrm>
            <a:off x="8174831" y="8251656"/>
            <a:ext cx="495300" cy="338554"/>
          </a:xfrm>
          <a:prstGeom prst="rect">
            <a:avLst/>
          </a:prstGeom>
          <a:solidFill>
            <a:srgbClr val="FFFFFF"/>
          </a:solidFill>
        </p:spPr>
        <p:txBody>
          <a:bodyPr wrap="square" rtlCol="0">
            <a:spAutoFit/>
          </a:bodyPr>
          <a:lstStyle/>
          <a:p>
            <a:r>
              <a:rPr lang="en-US" dirty="0"/>
              <a:t>5</a:t>
            </a:r>
          </a:p>
        </p:txBody>
      </p:sp>
      <p:grpSp>
        <p:nvGrpSpPr>
          <p:cNvPr id="13" name="Group 12">
            <a:extLst>
              <a:ext uri="{FF2B5EF4-FFF2-40B4-BE49-F238E27FC236}">
                <a16:creationId xmlns:a16="http://schemas.microsoft.com/office/drawing/2014/main" id="{8D73A2A3-C7AB-50D5-975D-8F5CF37C5F54}"/>
              </a:ext>
            </a:extLst>
          </p:cNvPr>
          <p:cNvGrpSpPr/>
          <p:nvPr/>
        </p:nvGrpSpPr>
        <p:grpSpPr>
          <a:xfrm>
            <a:off x="5372064" y="238963"/>
            <a:ext cx="11431928" cy="8986210"/>
            <a:chOff x="5029165" y="237499"/>
            <a:chExt cx="11431928" cy="8986210"/>
          </a:xfrm>
        </p:grpSpPr>
        <p:grpSp>
          <p:nvGrpSpPr>
            <p:cNvPr id="21" name="Group 20">
              <a:extLst>
                <a:ext uri="{FF2B5EF4-FFF2-40B4-BE49-F238E27FC236}">
                  <a16:creationId xmlns:a16="http://schemas.microsoft.com/office/drawing/2014/main" id="{608F7846-FD1F-50B9-8CAD-F00F0FF8EAB4}"/>
                </a:ext>
              </a:extLst>
            </p:cNvPr>
            <p:cNvGrpSpPr/>
            <p:nvPr/>
          </p:nvGrpSpPr>
          <p:grpSpPr>
            <a:xfrm>
              <a:off x="5029165" y="237499"/>
              <a:ext cx="11431928" cy="8986210"/>
              <a:chOff x="4866580" y="237499"/>
              <a:chExt cx="11431928" cy="8986210"/>
            </a:xfrm>
          </p:grpSpPr>
          <p:pic>
            <p:nvPicPr>
              <p:cNvPr id="16" name="Picture 15">
                <a:extLst>
                  <a:ext uri="{FF2B5EF4-FFF2-40B4-BE49-F238E27FC236}">
                    <a16:creationId xmlns:a16="http://schemas.microsoft.com/office/drawing/2014/main" id="{78BA1264-8A2B-54F6-DAB1-BF3ECC6732AB}"/>
                  </a:ext>
                </a:extLst>
              </p:cNvPr>
              <p:cNvPicPr>
                <a:picLocks noChangeAspect="1"/>
              </p:cNvPicPr>
              <p:nvPr/>
            </p:nvPicPr>
            <p:blipFill>
              <a:blip r:embed="rId6"/>
              <a:stretch>
                <a:fillRect/>
              </a:stretch>
            </p:blipFill>
            <p:spPr>
              <a:xfrm>
                <a:off x="6075469" y="237499"/>
                <a:ext cx="9836017" cy="8080024"/>
              </a:xfrm>
              <a:prstGeom prst="rect">
                <a:avLst/>
              </a:prstGeom>
            </p:spPr>
          </p:pic>
          <p:pic>
            <p:nvPicPr>
              <p:cNvPr id="18" name="Picture 17">
                <a:extLst>
                  <a:ext uri="{FF2B5EF4-FFF2-40B4-BE49-F238E27FC236}">
                    <a16:creationId xmlns:a16="http://schemas.microsoft.com/office/drawing/2014/main" id="{13EDB21F-05E7-9538-C0CA-4EBCAD125C46}"/>
                  </a:ext>
                </a:extLst>
              </p:cNvPr>
              <p:cNvPicPr>
                <a:picLocks noChangeAspect="1"/>
              </p:cNvPicPr>
              <p:nvPr/>
            </p:nvPicPr>
            <p:blipFill>
              <a:blip r:embed="rId7"/>
              <a:stretch>
                <a:fillRect/>
              </a:stretch>
            </p:blipFill>
            <p:spPr>
              <a:xfrm>
                <a:off x="6462490" y="807454"/>
                <a:ext cx="9836018" cy="976526"/>
              </a:xfrm>
              <a:prstGeom prst="rect">
                <a:avLst/>
              </a:prstGeom>
            </p:spPr>
          </p:pic>
          <p:sp>
            <p:nvSpPr>
              <p:cNvPr id="19" name="Rectangle 18">
                <a:extLst>
                  <a:ext uri="{FF2B5EF4-FFF2-40B4-BE49-F238E27FC236}">
                    <a16:creationId xmlns:a16="http://schemas.microsoft.com/office/drawing/2014/main" id="{37149B88-06BA-34BE-FA1F-F7FF930076B3}"/>
                  </a:ext>
                </a:extLst>
              </p:cNvPr>
              <p:cNvSpPr/>
              <p:nvPr/>
            </p:nvSpPr>
            <p:spPr>
              <a:xfrm>
                <a:off x="6106514" y="7825154"/>
                <a:ext cx="9983410" cy="1398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17157B-341D-0EC7-947E-28747572303D}"/>
                  </a:ext>
                </a:extLst>
              </p:cNvPr>
              <p:cNvSpPr txBox="1"/>
              <p:nvPr/>
            </p:nvSpPr>
            <p:spPr>
              <a:xfrm>
                <a:off x="4866580" y="1921603"/>
                <a:ext cx="8663780"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5" name="Rectangle 4">
              <a:extLst>
                <a:ext uri="{FF2B5EF4-FFF2-40B4-BE49-F238E27FC236}">
                  <a16:creationId xmlns:a16="http://schemas.microsoft.com/office/drawing/2014/main" id="{3AC2B1E7-3E36-CE1F-60C8-432B4BAC1135}"/>
                </a:ext>
              </a:extLst>
            </p:cNvPr>
            <p:cNvSpPr/>
            <p:nvPr/>
          </p:nvSpPr>
          <p:spPr>
            <a:xfrm>
              <a:off x="6625075" y="5007429"/>
              <a:ext cx="6448668" cy="28177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18A4870-CA2B-8F80-5945-F3DAF8D98257}"/>
                </a:ext>
              </a:extLst>
            </p:cNvPr>
            <p:cNvPicPr>
              <a:picLocks noChangeAspect="1"/>
            </p:cNvPicPr>
            <p:nvPr/>
          </p:nvPicPr>
          <p:blipFill>
            <a:blip r:embed="rId8"/>
            <a:stretch>
              <a:fillRect/>
            </a:stretch>
          </p:blipFill>
          <p:spPr>
            <a:xfrm>
              <a:off x="6625075" y="4957567"/>
              <a:ext cx="5562600" cy="1323975"/>
            </a:xfrm>
            <a:prstGeom prst="rect">
              <a:avLst/>
            </a:prstGeom>
          </p:spPr>
        </p:pic>
      </p:grpSp>
      <p:pic>
        <p:nvPicPr>
          <p:cNvPr id="4" name="Picture 3">
            <a:extLst>
              <a:ext uri="{FF2B5EF4-FFF2-40B4-BE49-F238E27FC236}">
                <a16:creationId xmlns:a16="http://schemas.microsoft.com/office/drawing/2014/main" id="{28B492D0-F24E-D476-2A36-B3813E5A514B}"/>
              </a:ext>
            </a:extLst>
          </p:cNvPr>
          <p:cNvPicPr>
            <a:picLocks noChangeAspect="1"/>
          </p:cNvPicPr>
          <p:nvPr/>
        </p:nvPicPr>
        <p:blipFill>
          <a:blip r:embed="rId9"/>
          <a:stretch>
            <a:fillRect/>
          </a:stretch>
        </p:blipFill>
        <p:spPr>
          <a:xfrm>
            <a:off x="6897492" y="936242"/>
            <a:ext cx="5637407" cy="604927"/>
          </a:xfrm>
          <a:prstGeom prst="rect">
            <a:avLst/>
          </a:prstGeom>
        </p:spPr>
      </p:pic>
      <p:sp>
        <p:nvSpPr>
          <p:cNvPr id="22" name="Rectangle: Rounded Corners 21">
            <a:extLst>
              <a:ext uri="{FF2B5EF4-FFF2-40B4-BE49-F238E27FC236}">
                <a16:creationId xmlns:a16="http://schemas.microsoft.com/office/drawing/2014/main" id="{5C726ED3-1386-2212-05D6-4CAA56242DE4}"/>
              </a:ext>
            </a:extLst>
          </p:cNvPr>
          <p:cNvSpPr/>
          <p:nvPr/>
        </p:nvSpPr>
        <p:spPr>
          <a:xfrm>
            <a:off x="6490581" y="3956508"/>
            <a:ext cx="8509096" cy="59790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F73ECF90-655E-4200-12F3-7E44DA27DC6F}"/>
              </a:ext>
            </a:extLst>
          </p:cNvPr>
          <p:cNvSpPr/>
          <p:nvPr/>
        </p:nvSpPr>
        <p:spPr>
          <a:xfrm>
            <a:off x="13964015" y="342140"/>
            <a:ext cx="1493254" cy="36067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81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MEMBERSHIP CARDS</a:t>
            </a:r>
          </a:p>
        </p:txBody>
      </p:sp>
      <p:sp>
        <p:nvSpPr>
          <p:cNvPr id="3" name="Arrow: Down 2">
            <a:extLst>
              <a:ext uri="{FF2B5EF4-FFF2-40B4-BE49-F238E27FC236}">
                <a16:creationId xmlns:a16="http://schemas.microsoft.com/office/drawing/2014/main" id="{4B9B65F8-BCE0-7ACD-4AB7-6678682EB397}"/>
              </a:ext>
            </a:extLst>
          </p:cNvPr>
          <p:cNvSpPr/>
          <p:nvPr/>
        </p:nvSpPr>
        <p:spPr>
          <a:xfrm>
            <a:off x="15851444" y="564487"/>
            <a:ext cx="674611" cy="6071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E243E96-29B7-23DD-7CC4-23E4A60B8507}"/>
              </a:ext>
            </a:extLst>
          </p:cNvPr>
          <p:cNvGrpSpPr/>
          <p:nvPr/>
        </p:nvGrpSpPr>
        <p:grpSpPr>
          <a:xfrm>
            <a:off x="426720" y="1354836"/>
            <a:ext cx="16486822" cy="8187392"/>
            <a:chOff x="481013" y="1171956"/>
            <a:chExt cx="16486822" cy="8187392"/>
          </a:xfrm>
        </p:grpSpPr>
        <p:pic>
          <p:nvPicPr>
            <p:cNvPr id="9" name="Picture 8">
              <a:extLst>
                <a:ext uri="{FF2B5EF4-FFF2-40B4-BE49-F238E27FC236}">
                  <a16:creationId xmlns:a16="http://schemas.microsoft.com/office/drawing/2014/main" id="{D9904C53-43E1-6CE8-80EC-8649AC893B7B}"/>
                </a:ext>
              </a:extLst>
            </p:cNvPr>
            <p:cNvPicPr>
              <a:picLocks noChangeAspect="1"/>
            </p:cNvPicPr>
            <p:nvPr/>
          </p:nvPicPr>
          <p:blipFill>
            <a:blip r:embed="rId3"/>
            <a:stretch>
              <a:fillRect/>
            </a:stretch>
          </p:blipFill>
          <p:spPr>
            <a:xfrm>
              <a:off x="481013" y="1171956"/>
              <a:ext cx="16486822" cy="8187392"/>
            </a:xfrm>
            <a:prstGeom prst="rect">
              <a:avLst/>
            </a:prstGeom>
          </p:spPr>
        </p:pic>
        <p:pic>
          <p:nvPicPr>
            <p:cNvPr id="11" name="Picture 10">
              <a:extLst>
                <a:ext uri="{FF2B5EF4-FFF2-40B4-BE49-F238E27FC236}">
                  <a16:creationId xmlns:a16="http://schemas.microsoft.com/office/drawing/2014/main" id="{8F13E745-BE00-1358-F7AF-55876F990649}"/>
                </a:ext>
              </a:extLst>
            </p:cNvPr>
            <p:cNvPicPr>
              <a:picLocks noChangeAspect="1"/>
            </p:cNvPicPr>
            <p:nvPr/>
          </p:nvPicPr>
          <p:blipFill>
            <a:blip r:embed="rId4"/>
            <a:stretch>
              <a:fillRect/>
            </a:stretch>
          </p:blipFill>
          <p:spPr>
            <a:xfrm>
              <a:off x="3781955" y="2285629"/>
              <a:ext cx="4587131" cy="3050976"/>
            </a:xfrm>
            <a:prstGeom prst="rect">
              <a:avLst/>
            </a:prstGeom>
          </p:spPr>
        </p:pic>
      </p:grpSp>
      <p:pic>
        <p:nvPicPr>
          <p:cNvPr id="4" name="Picture 3">
            <a:extLst>
              <a:ext uri="{FF2B5EF4-FFF2-40B4-BE49-F238E27FC236}">
                <a16:creationId xmlns:a16="http://schemas.microsoft.com/office/drawing/2014/main" id="{FB904478-1239-2AF6-59EB-9B7854B92A14}"/>
              </a:ext>
            </a:extLst>
          </p:cNvPr>
          <p:cNvPicPr>
            <a:picLocks noChangeAspect="1"/>
          </p:cNvPicPr>
          <p:nvPr/>
        </p:nvPicPr>
        <p:blipFill>
          <a:blip r:embed="rId5"/>
          <a:stretch>
            <a:fillRect/>
          </a:stretch>
        </p:blipFill>
        <p:spPr>
          <a:xfrm>
            <a:off x="3727662" y="2424479"/>
            <a:ext cx="4917912" cy="3095006"/>
          </a:xfrm>
          <a:prstGeom prst="rect">
            <a:avLst/>
          </a:prstGeom>
        </p:spPr>
      </p:pic>
      <p:sp>
        <p:nvSpPr>
          <p:cNvPr id="5" name="TextBox 4">
            <a:extLst>
              <a:ext uri="{FF2B5EF4-FFF2-40B4-BE49-F238E27FC236}">
                <a16:creationId xmlns:a16="http://schemas.microsoft.com/office/drawing/2014/main" id="{C5201429-FBDD-86A1-1067-48781F44C01C}"/>
              </a:ext>
            </a:extLst>
          </p:cNvPr>
          <p:cNvSpPr txBox="1"/>
          <p:nvPr/>
        </p:nvSpPr>
        <p:spPr>
          <a:xfrm>
            <a:off x="4225636" y="3794668"/>
            <a:ext cx="4089157" cy="338554"/>
          </a:xfrm>
          <a:prstGeom prst="rect">
            <a:avLst/>
          </a:prstGeom>
          <a:noFill/>
        </p:spPr>
        <p:txBody>
          <a:bodyPr wrap="square" rtlCol="0">
            <a:spAutoFit/>
          </a:bodyPr>
          <a:lstStyle/>
          <a:p>
            <a:pPr algn="l"/>
            <a:r>
              <a:rPr lang="en-US" b="1" dirty="0"/>
              <a:t>OH            0668     123456789                5   </a:t>
            </a:r>
          </a:p>
        </p:txBody>
      </p:sp>
      <p:sp>
        <p:nvSpPr>
          <p:cNvPr id="7" name="TextBox 6">
            <a:extLst>
              <a:ext uri="{FF2B5EF4-FFF2-40B4-BE49-F238E27FC236}">
                <a16:creationId xmlns:a16="http://schemas.microsoft.com/office/drawing/2014/main" id="{B99F243F-2CD5-187F-3C28-0B64B583911D}"/>
              </a:ext>
            </a:extLst>
          </p:cNvPr>
          <p:cNvSpPr txBox="1"/>
          <p:nvPr/>
        </p:nvSpPr>
        <p:spPr>
          <a:xfrm>
            <a:off x="4142039" y="4707523"/>
            <a:ext cx="4089157" cy="338554"/>
          </a:xfrm>
          <a:prstGeom prst="rect">
            <a:avLst/>
          </a:prstGeom>
          <a:noFill/>
        </p:spPr>
        <p:txBody>
          <a:bodyPr wrap="square" rtlCol="0">
            <a:spAutoFit/>
          </a:bodyPr>
          <a:lstStyle/>
          <a:p>
            <a:pPr algn="l"/>
            <a:r>
              <a:rPr lang="en-US" b="1" dirty="0"/>
              <a:t>CHRISTOPHER ASAMPLE   </a:t>
            </a:r>
          </a:p>
        </p:txBody>
      </p:sp>
      <p:sp>
        <p:nvSpPr>
          <p:cNvPr id="8" name="TextBox 7">
            <a:extLst>
              <a:ext uri="{FF2B5EF4-FFF2-40B4-BE49-F238E27FC236}">
                <a16:creationId xmlns:a16="http://schemas.microsoft.com/office/drawing/2014/main" id="{CB78B8F5-B37F-206C-3534-BD7D5C6979D4}"/>
              </a:ext>
            </a:extLst>
          </p:cNvPr>
          <p:cNvSpPr txBox="1"/>
          <p:nvPr/>
        </p:nvSpPr>
        <p:spPr>
          <a:xfrm>
            <a:off x="4225636" y="5120827"/>
            <a:ext cx="1261234" cy="338554"/>
          </a:xfrm>
          <a:prstGeom prst="rect">
            <a:avLst/>
          </a:prstGeom>
          <a:noFill/>
        </p:spPr>
        <p:txBody>
          <a:bodyPr wrap="square" rtlCol="0">
            <a:spAutoFit/>
          </a:bodyPr>
          <a:lstStyle/>
          <a:p>
            <a:pPr algn="l"/>
            <a:r>
              <a:rPr lang="en-US" b="1" dirty="0"/>
              <a:t>Vandalia</a:t>
            </a:r>
          </a:p>
        </p:txBody>
      </p:sp>
    </p:spTree>
    <p:extLst>
      <p:ext uri="{BB962C8B-B14F-4D97-AF65-F5344CB8AC3E}">
        <p14:creationId xmlns:p14="http://schemas.microsoft.com/office/powerpoint/2010/main" val="51846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COMMITTEES</a:t>
            </a:r>
          </a:p>
        </p:txBody>
      </p:sp>
      <p:pic>
        <p:nvPicPr>
          <p:cNvPr id="2" name="Picture 1">
            <a:extLst>
              <a:ext uri="{FF2B5EF4-FFF2-40B4-BE49-F238E27FC236}">
                <a16:creationId xmlns:a16="http://schemas.microsoft.com/office/drawing/2014/main" id="{62D51895-AFF5-EF1E-D07E-9ADB52B5BABE}"/>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9" name="Group 8">
            <a:extLst>
              <a:ext uri="{FF2B5EF4-FFF2-40B4-BE49-F238E27FC236}">
                <a16:creationId xmlns:a16="http://schemas.microsoft.com/office/drawing/2014/main" id="{D50396BE-5C59-90E8-8D1B-5499EBFA4775}"/>
              </a:ext>
            </a:extLst>
          </p:cNvPr>
          <p:cNvGrpSpPr/>
          <p:nvPr/>
        </p:nvGrpSpPr>
        <p:grpSpPr>
          <a:xfrm>
            <a:off x="5534125" y="237499"/>
            <a:ext cx="10204105" cy="9278601"/>
            <a:chOff x="5534125" y="237499"/>
            <a:chExt cx="10204105" cy="9278601"/>
          </a:xfrm>
        </p:grpSpPr>
        <p:pic>
          <p:nvPicPr>
            <p:cNvPr id="10" name="Picture 9">
              <a:extLst>
                <a:ext uri="{FF2B5EF4-FFF2-40B4-BE49-F238E27FC236}">
                  <a16:creationId xmlns:a16="http://schemas.microsoft.com/office/drawing/2014/main" id="{07F2B5FF-BD64-D0A3-DB34-FF7F1CB5B35F}"/>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1" name="Picture 10">
              <a:extLst>
                <a:ext uri="{FF2B5EF4-FFF2-40B4-BE49-F238E27FC236}">
                  <a16:creationId xmlns:a16="http://schemas.microsoft.com/office/drawing/2014/main" id="{7F221DD2-CE10-A019-D26F-FEB7F46F293C}"/>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12" name="TextBox 11">
              <a:extLst>
                <a:ext uri="{FF2B5EF4-FFF2-40B4-BE49-F238E27FC236}">
                  <a16:creationId xmlns:a16="http://schemas.microsoft.com/office/drawing/2014/main" id="{B983E89E-0F12-1415-B167-EC7972FD6204}"/>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3" name="Rectangle: Rounded Corners 2">
            <a:extLst>
              <a:ext uri="{FF2B5EF4-FFF2-40B4-BE49-F238E27FC236}">
                <a16:creationId xmlns:a16="http://schemas.microsoft.com/office/drawing/2014/main" id="{524A94BF-4625-041A-0FCA-F31E8F9C0937}"/>
              </a:ext>
            </a:extLst>
          </p:cNvPr>
          <p:cNvSpPr/>
          <p:nvPr/>
        </p:nvSpPr>
        <p:spPr>
          <a:xfrm>
            <a:off x="1602033" y="7127644"/>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70AA936-0F95-5189-36E4-229CDF03EEEF}"/>
              </a:ext>
            </a:extLst>
          </p:cNvPr>
          <p:cNvGrpSpPr/>
          <p:nvPr/>
        </p:nvGrpSpPr>
        <p:grpSpPr>
          <a:xfrm>
            <a:off x="4681203" y="145125"/>
            <a:ext cx="12391202" cy="9608475"/>
            <a:chOff x="5088731" y="237499"/>
            <a:chExt cx="11405638" cy="9029593"/>
          </a:xfrm>
        </p:grpSpPr>
        <p:pic>
          <p:nvPicPr>
            <p:cNvPr id="4" name="Picture 3">
              <a:extLst>
                <a:ext uri="{FF2B5EF4-FFF2-40B4-BE49-F238E27FC236}">
                  <a16:creationId xmlns:a16="http://schemas.microsoft.com/office/drawing/2014/main" id="{2E5AC89D-5CC6-C78B-491C-45C3FAF23DA2}"/>
                </a:ext>
              </a:extLst>
            </p:cNvPr>
            <p:cNvPicPr>
              <a:picLocks noChangeAspect="1"/>
            </p:cNvPicPr>
            <p:nvPr/>
          </p:nvPicPr>
          <p:blipFill>
            <a:blip r:embed="rId6"/>
            <a:stretch>
              <a:fillRect/>
            </a:stretch>
          </p:blipFill>
          <p:spPr>
            <a:xfrm>
              <a:off x="6573897" y="237499"/>
              <a:ext cx="9896475" cy="6991350"/>
            </a:xfrm>
            <a:prstGeom prst="rect">
              <a:avLst/>
            </a:prstGeom>
          </p:spPr>
        </p:pic>
        <p:sp>
          <p:nvSpPr>
            <p:cNvPr id="5" name="Rectangle 4">
              <a:extLst>
                <a:ext uri="{FF2B5EF4-FFF2-40B4-BE49-F238E27FC236}">
                  <a16:creationId xmlns:a16="http://schemas.microsoft.com/office/drawing/2014/main" id="{9A7727B9-BA4B-5EE6-45CC-F19493343206}"/>
                </a:ext>
              </a:extLst>
            </p:cNvPr>
            <p:cNvSpPr/>
            <p:nvPr/>
          </p:nvSpPr>
          <p:spPr>
            <a:xfrm>
              <a:off x="6573897" y="7127644"/>
              <a:ext cx="9920472" cy="2139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B43F90B-182F-CB0A-531C-FB286656EB43}"/>
                </a:ext>
              </a:extLst>
            </p:cNvPr>
            <p:cNvSpPr txBox="1"/>
            <p:nvPr/>
          </p:nvSpPr>
          <p:spPr>
            <a:xfrm>
              <a:off x="5088731" y="1405863"/>
              <a:ext cx="8663780"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13" name="Rectangle: Rounded Corners 12">
            <a:extLst>
              <a:ext uri="{FF2B5EF4-FFF2-40B4-BE49-F238E27FC236}">
                <a16:creationId xmlns:a16="http://schemas.microsoft.com/office/drawing/2014/main" id="{3ED407AD-445C-DFA1-EFAF-98C34FD4FCC1}"/>
              </a:ext>
            </a:extLst>
          </p:cNvPr>
          <p:cNvSpPr/>
          <p:nvPr/>
        </p:nvSpPr>
        <p:spPr>
          <a:xfrm>
            <a:off x="10657716" y="237499"/>
            <a:ext cx="1493254" cy="36067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8E13321-10CF-9358-ABDD-EB1BDAA82283}"/>
              </a:ext>
            </a:extLst>
          </p:cNvPr>
          <p:cNvPicPr>
            <a:picLocks noChangeAspect="1"/>
          </p:cNvPicPr>
          <p:nvPr/>
        </p:nvPicPr>
        <p:blipFill>
          <a:blip r:embed="rId7"/>
          <a:stretch>
            <a:fillRect/>
          </a:stretch>
        </p:blipFill>
        <p:spPr>
          <a:xfrm>
            <a:off x="6611997" y="744541"/>
            <a:ext cx="4083819" cy="438218"/>
          </a:xfrm>
          <a:prstGeom prst="rect">
            <a:avLst/>
          </a:prstGeom>
        </p:spPr>
      </p:pic>
      <p:pic>
        <p:nvPicPr>
          <p:cNvPr id="16" name="Picture 15">
            <a:extLst>
              <a:ext uri="{FF2B5EF4-FFF2-40B4-BE49-F238E27FC236}">
                <a16:creationId xmlns:a16="http://schemas.microsoft.com/office/drawing/2014/main" id="{1640C8A0-A081-7F41-7376-FC19AC7A78C3}"/>
              </a:ext>
            </a:extLst>
          </p:cNvPr>
          <p:cNvPicPr>
            <a:picLocks noChangeAspect="1"/>
          </p:cNvPicPr>
          <p:nvPr/>
        </p:nvPicPr>
        <p:blipFill>
          <a:blip r:embed="rId8"/>
          <a:stretch>
            <a:fillRect/>
          </a:stretch>
        </p:blipFill>
        <p:spPr>
          <a:xfrm>
            <a:off x="6505900" y="3531464"/>
            <a:ext cx="10725150" cy="2543175"/>
          </a:xfrm>
          <a:prstGeom prst="rect">
            <a:avLst/>
          </a:prstGeom>
        </p:spPr>
      </p:pic>
      <p:sp>
        <p:nvSpPr>
          <p:cNvPr id="17" name="TextBox 16">
            <a:extLst>
              <a:ext uri="{FF2B5EF4-FFF2-40B4-BE49-F238E27FC236}">
                <a16:creationId xmlns:a16="http://schemas.microsoft.com/office/drawing/2014/main" id="{AA25AEEC-2B08-705B-71E3-CB262E448D50}"/>
              </a:ext>
            </a:extLst>
          </p:cNvPr>
          <p:cNvSpPr txBox="1"/>
          <p:nvPr/>
        </p:nvSpPr>
        <p:spPr>
          <a:xfrm>
            <a:off x="7981950" y="4549972"/>
            <a:ext cx="1828800" cy="307777"/>
          </a:xfrm>
          <a:prstGeom prst="rect">
            <a:avLst/>
          </a:prstGeom>
          <a:solidFill>
            <a:schemeClr val="bg1"/>
          </a:solidFill>
          <a:ln>
            <a:noFill/>
          </a:ln>
        </p:spPr>
        <p:txBody>
          <a:bodyPr wrap="square" rtlCol="0">
            <a:spAutoFit/>
          </a:bodyPr>
          <a:lstStyle/>
          <a:p>
            <a:r>
              <a:rPr lang="en-US" sz="1400" dirty="0"/>
              <a:t>7/3/2023</a:t>
            </a:r>
          </a:p>
        </p:txBody>
      </p:sp>
      <p:sp>
        <p:nvSpPr>
          <p:cNvPr id="18" name="TextBox 17">
            <a:extLst>
              <a:ext uri="{FF2B5EF4-FFF2-40B4-BE49-F238E27FC236}">
                <a16:creationId xmlns:a16="http://schemas.microsoft.com/office/drawing/2014/main" id="{FF017BD9-C211-25B8-85DF-1F07A688159F}"/>
              </a:ext>
            </a:extLst>
          </p:cNvPr>
          <p:cNvSpPr txBox="1"/>
          <p:nvPr/>
        </p:nvSpPr>
        <p:spPr>
          <a:xfrm>
            <a:off x="8134350" y="5012516"/>
            <a:ext cx="1828800" cy="307777"/>
          </a:xfrm>
          <a:prstGeom prst="rect">
            <a:avLst/>
          </a:prstGeom>
          <a:solidFill>
            <a:schemeClr val="bg1"/>
          </a:solidFill>
          <a:ln>
            <a:noFill/>
          </a:ln>
        </p:spPr>
        <p:txBody>
          <a:bodyPr wrap="square" rtlCol="0">
            <a:spAutoFit/>
          </a:bodyPr>
          <a:lstStyle/>
          <a:p>
            <a:endParaRPr lang="en-US" sz="1400" dirty="0"/>
          </a:p>
        </p:txBody>
      </p:sp>
    </p:spTree>
    <p:extLst>
      <p:ext uri="{BB962C8B-B14F-4D97-AF65-F5344CB8AC3E}">
        <p14:creationId xmlns:p14="http://schemas.microsoft.com/office/powerpoint/2010/main" val="176798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PAID UP FOR LIFE</a:t>
            </a:r>
          </a:p>
        </p:txBody>
      </p:sp>
      <p:pic>
        <p:nvPicPr>
          <p:cNvPr id="2" name="Picture 1">
            <a:extLst>
              <a:ext uri="{FF2B5EF4-FFF2-40B4-BE49-F238E27FC236}">
                <a16:creationId xmlns:a16="http://schemas.microsoft.com/office/drawing/2014/main" id="{77ECF7A5-F747-F90C-3911-F5772D9103E5}"/>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3" name="Group 2">
            <a:extLst>
              <a:ext uri="{FF2B5EF4-FFF2-40B4-BE49-F238E27FC236}">
                <a16:creationId xmlns:a16="http://schemas.microsoft.com/office/drawing/2014/main" id="{EAA46F0E-DE6F-8486-8CD1-F45B257A19AB}"/>
              </a:ext>
            </a:extLst>
          </p:cNvPr>
          <p:cNvGrpSpPr/>
          <p:nvPr/>
        </p:nvGrpSpPr>
        <p:grpSpPr>
          <a:xfrm>
            <a:off x="5534125" y="237499"/>
            <a:ext cx="10204105" cy="9278601"/>
            <a:chOff x="5534125" y="237499"/>
            <a:chExt cx="10204105" cy="9278601"/>
          </a:xfrm>
        </p:grpSpPr>
        <p:pic>
          <p:nvPicPr>
            <p:cNvPr id="4" name="Picture 3">
              <a:extLst>
                <a:ext uri="{FF2B5EF4-FFF2-40B4-BE49-F238E27FC236}">
                  <a16:creationId xmlns:a16="http://schemas.microsoft.com/office/drawing/2014/main" id="{1E7F10AD-308B-96C6-BCC6-15A24B752D91}"/>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5" name="Picture 4">
              <a:extLst>
                <a:ext uri="{FF2B5EF4-FFF2-40B4-BE49-F238E27FC236}">
                  <a16:creationId xmlns:a16="http://schemas.microsoft.com/office/drawing/2014/main" id="{F33F0FB0-D098-B7D1-175A-2B5117561B81}"/>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7" name="TextBox 6">
              <a:extLst>
                <a:ext uri="{FF2B5EF4-FFF2-40B4-BE49-F238E27FC236}">
                  <a16:creationId xmlns:a16="http://schemas.microsoft.com/office/drawing/2014/main" id="{5136B495-9A7E-0039-4C7D-C1903BB894B9}"/>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8" name="Rectangle: Rounded Corners 7">
            <a:extLst>
              <a:ext uri="{FF2B5EF4-FFF2-40B4-BE49-F238E27FC236}">
                <a16:creationId xmlns:a16="http://schemas.microsoft.com/office/drawing/2014/main" id="{0A1EE664-5FCB-5EC0-AB76-B9BF95BE471C}"/>
              </a:ext>
            </a:extLst>
          </p:cNvPr>
          <p:cNvSpPr/>
          <p:nvPr/>
        </p:nvSpPr>
        <p:spPr>
          <a:xfrm>
            <a:off x="1602033" y="7602429"/>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4528C44-7F3E-9519-656E-88EACD7FE676}"/>
              </a:ext>
            </a:extLst>
          </p:cNvPr>
          <p:cNvPicPr>
            <a:picLocks noChangeAspect="1"/>
          </p:cNvPicPr>
          <p:nvPr/>
        </p:nvPicPr>
        <p:blipFill>
          <a:blip r:embed="rId6"/>
          <a:stretch>
            <a:fillRect/>
          </a:stretch>
        </p:blipFill>
        <p:spPr>
          <a:xfrm>
            <a:off x="5990689" y="1577228"/>
            <a:ext cx="10763250" cy="4962525"/>
          </a:xfrm>
          <a:prstGeom prst="rect">
            <a:avLst/>
          </a:prstGeom>
        </p:spPr>
      </p:pic>
      <p:pic>
        <p:nvPicPr>
          <p:cNvPr id="16" name="Picture 15">
            <a:extLst>
              <a:ext uri="{FF2B5EF4-FFF2-40B4-BE49-F238E27FC236}">
                <a16:creationId xmlns:a16="http://schemas.microsoft.com/office/drawing/2014/main" id="{50B1BB4B-84CF-2634-97DF-A75C9FB7DBD7}"/>
              </a:ext>
            </a:extLst>
          </p:cNvPr>
          <p:cNvPicPr>
            <a:picLocks noChangeAspect="1"/>
          </p:cNvPicPr>
          <p:nvPr/>
        </p:nvPicPr>
        <p:blipFill>
          <a:blip r:embed="rId7"/>
          <a:stretch>
            <a:fillRect/>
          </a:stretch>
        </p:blipFill>
        <p:spPr>
          <a:xfrm>
            <a:off x="7072244" y="969092"/>
            <a:ext cx="4453006" cy="477834"/>
          </a:xfrm>
          <a:prstGeom prst="rect">
            <a:avLst/>
          </a:prstGeom>
        </p:spPr>
      </p:pic>
      <p:sp>
        <p:nvSpPr>
          <p:cNvPr id="9" name="TextBox 8">
            <a:extLst>
              <a:ext uri="{FF2B5EF4-FFF2-40B4-BE49-F238E27FC236}">
                <a16:creationId xmlns:a16="http://schemas.microsoft.com/office/drawing/2014/main" id="{5E000123-0791-8609-9E52-19BBBEB876BD}"/>
              </a:ext>
            </a:extLst>
          </p:cNvPr>
          <p:cNvSpPr txBox="1"/>
          <p:nvPr/>
        </p:nvSpPr>
        <p:spPr>
          <a:xfrm>
            <a:off x="6360056" y="387555"/>
            <a:ext cx="9592014" cy="1015663"/>
          </a:xfrm>
          <a:prstGeom prst="rect">
            <a:avLst/>
          </a:prstGeom>
          <a:solidFill>
            <a:schemeClr val="tx2">
              <a:lumMod val="20000"/>
              <a:lumOff val="80000"/>
            </a:schemeClr>
          </a:solidFill>
        </p:spPr>
        <p:txBody>
          <a:bodyPr wrap="square" rtlCol="0">
            <a:spAutoFit/>
          </a:bodyPr>
          <a:lstStyle/>
          <a:p>
            <a:r>
              <a:rPr lang="en-US" sz="6000" dirty="0"/>
              <a:t>LEGION MEMBERS ONLY</a:t>
            </a:r>
          </a:p>
        </p:txBody>
      </p:sp>
      <p:sp>
        <p:nvSpPr>
          <p:cNvPr id="17" name="Rectangle 16">
            <a:extLst>
              <a:ext uri="{FF2B5EF4-FFF2-40B4-BE49-F238E27FC236}">
                <a16:creationId xmlns:a16="http://schemas.microsoft.com/office/drawing/2014/main" id="{18A26F7E-D702-0FFB-C091-B7085767F350}"/>
              </a:ext>
            </a:extLst>
          </p:cNvPr>
          <p:cNvSpPr/>
          <p:nvPr/>
        </p:nvSpPr>
        <p:spPr>
          <a:xfrm>
            <a:off x="6000750" y="6343650"/>
            <a:ext cx="10801350" cy="31724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67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77500" lnSpcReduction="20000"/>
          </a:bodyPr>
          <a:lstStyle/>
          <a:p>
            <a:r>
              <a:rPr lang="en-US" dirty="0"/>
              <a:t>ASSIGN GROUP PERMISSIONS</a:t>
            </a:r>
          </a:p>
        </p:txBody>
      </p:sp>
      <p:pic>
        <p:nvPicPr>
          <p:cNvPr id="2" name="Picture 1">
            <a:extLst>
              <a:ext uri="{FF2B5EF4-FFF2-40B4-BE49-F238E27FC236}">
                <a16:creationId xmlns:a16="http://schemas.microsoft.com/office/drawing/2014/main" id="{FDE33A24-C1E7-DB32-8C65-EB91DB11A88B}"/>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8" name="Rectangle: Rounded Corners 7">
            <a:extLst>
              <a:ext uri="{FF2B5EF4-FFF2-40B4-BE49-F238E27FC236}">
                <a16:creationId xmlns:a16="http://schemas.microsoft.com/office/drawing/2014/main" id="{4150FF7F-82D6-F96E-40D0-AFBDEBC2133A}"/>
              </a:ext>
            </a:extLst>
          </p:cNvPr>
          <p:cNvSpPr/>
          <p:nvPr/>
        </p:nvSpPr>
        <p:spPr>
          <a:xfrm>
            <a:off x="1602032" y="8024462"/>
            <a:ext cx="2671029" cy="50407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983C9A6-ABF8-7A6F-3A72-C03CD294D00D}"/>
              </a:ext>
            </a:extLst>
          </p:cNvPr>
          <p:cNvGrpSpPr/>
          <p:nvPr/>
        </p:nvGrpSpPr>
        <p:grpSpPr>
          <a:xfrm>
            <a:off x="5534125" y="237499"/>
            <a:ext cx="11250279" cy="9278601"/>
            <a:chOff x="5534125" y="237499"/>
            <a:chExt cx="11250279" cy="9278601"/>
          </a:xfrm>
        </p:grpSpPr>
        <p:grpSp>
          <p:nvGrpSpPr>
            <p:cNvPr id="3" name="Group 2">
              <a:extLst>
                <a:ext uri="{FF2B5EF4-FFF2-40B4-BE49-F238E27FC236}">
                  <a16:creationId xmlns:a16="http://schemas.microsoft.com/office/drawing/2014/main" id="{8A4EE0EA-D3B3-CDDC-945B-FBCEC023F428}"/>
                </a:ext>
              </a:extLst>
            </p:cNvPr>
            <p:cNvGrpSpPr/>
            <p:nvPr/>
          </p:nvGrpSpPr>
          <p:grpSpPr>
            <a:xfrm>
              <a:off x="5534125" y="237499"/>
              <a:ext cx="10204105" cy="9278601"/>
              <a:chOff x="5534125" y="237499"/>
              <a:chExt cx="10204105" cy="9278601"/>
            </a:xfrm>
          </p:grpSpPr>
          <p:pic>
            <p:nvPicPr>
              <p:cNvPr id="4" name="Picture 3">
                <a:extLst>
                  <a:ext uri="{FF2B5EF4-FFF2-40B4-BE49-F238E27FC236}">
                    <a16:creationId xmlns:a16="http://schemas.microsoft.com/office/drawing/2014/main" id="{0836C172-D814-32E5-4BEC-3DDC51EBB343}"/>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5" name="Picture 4">
                <a:extLst>
                  <a:ext uri="{FF2B5EF4-FFF2-40B4-BE49-F238E27FC236}">
                    <a16:creationId xmlns:a16="http://schemas.microsoft.com/office/drawing/2014/main" id="{00A620DC-2F71-54F5-FA92-C6166B321DC6}"/>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7" name="TextBox 6">
                <a:extLst>
                  <a:ext uri="{FF2B5EF4-FFF2-40B4-BE49-F238E27FC236}">
                    <a16:creationId xmlns:a16="http://schemas.microsoft.com/office/drawing/2014/main" id="{992693AA-AFE6-D71A-69EB-3F74A1815E73}"/>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16" name="Picture 15">
              <a:extLst>
                <a:ext uri="{FF2B5EF4-FFF2-40B4-BE49-F238E27FC236}">
                  <a16:creationId xmlns:a16="http://schemas.microsoft.com/office/drawing/2014/main" id="{10DFBBE1-25CD-1333-FC5E-888E839E60EE}"/>
                </a:ext>
              </a:extLst>
            </p:cNvPr>
            <p:cNvPicPr>
              <a:picLocks noChangeAspect="1"/>
            </p:cNvPicPr>
            <p:nvPr/>
          </p:nvPicPr>
          <p:blipFill>
            <a:blip r:embed="rId6"/>
            <a:stretch>
              <a:fillRect/>
            </a:stretch>
          </p:blipFill>
          <p:spPr>
            <a:xfrm>
              <a:off x="6739389" y="2367228"/>
              <a:ext cx="9944117" cy="2738172"/>
            </a:xfrm>
            <a:prstGeom prst="rect">
              <a:avLst/>
            </a:prstGeom>
          </p:spPr>
        </p:pic>
        <p:sp>
          <p:nvSpPr>
            <p:cNvPr id="17" name="Rectangle 16">
              <a:extLst>
                <a:ext uri="{FF2B5EF4-FFF2-40B4-BE49-F238E27FC236}">
                  <a16:creationId xmlns:a16="http://schemas.microsoft.com/office/drawing/2014/main" id="{25E714A5-D4E4-4B4D-A136-D1D4E89DAF30}"/>
                </a:ext>
              </a:extLst>
            </p:cNvPr>
            <p:cNvSpPr/>
            <p:nvPr/>
          </p:nvSpPr>
          <p:spPr>
            <a:xfrm>
              <a:off x="6743700" y="5105400"/>
              <a:ext cx="10040704" cy="4171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Rounded Corners 18">
            <a:extLst>
              <a:ext uri="{FF2B5EF4-FFF2-40B4-BE49-F238E27FC236}">
                <a16:creationId xmlns:a16="http://schemas.microsoft.com/office/drawing/2014/main" id="{14D5E09F-199C-6F6A-D8B6-8C2BA51B2B27}"/>
              </a:ext>
            </a:extLst>
          </p:cNvPr>
          <p:cNvSpPr/>
          <p:nvPr/>
        </p:nvSpPr>
        <p:spPr>
          <a:xfrm>
            <a:off x="15738230" y="2561589"/>
            <a:ext cx="854319" cy="448311"/>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C8F1E05-E6F3-5B5E-FC7A-0AC7BF94E7A6}"/>
              </a:ext>
            </a:extLst>
          </p:cNvPr>
          <p:cNvGrpSpPr/>
          <p:nvPr/>
        </p:nvGrpSpPr>
        <p:grpSpPr>
          <a:xfrm>
            <a:off x="6488996" y="914952"/>
            <a:ext cx="10295407" cy="8362398"/>
            <a:chOff x="6390502" y="323539"/>
            <a:chExt cx="9824690" cy="9192561"/>
          </a:xfrm>
        </p:grpSpPr>
        <p:sp>
          <p:nvSpPr>
            <p:cNvPr id="14" name="Rectangle 13">
              <a:extLst>
                <a:ext uri="{FF2B5EF4-FFF2-40B4-BE49-F238E27FC236}">
                  <a16:creationId xmlns:a16="http://schemas.microsoft.com/office/drawing/2014/main" id="{B00F5E21-4742-5D21-ED16-66AD38FF5665}"/>
                </a:ext>
              </a:extLst>
            </p:cNvPr>
            <p:cNvSpPr/>
            <p:nvPr/>
          </p:nvSpPr>
          <p:spPr>
            <a:xfrm>
              <a:off x="6390502" y="323539"/>
              <a:ext cx="9824690" cy="919256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153CCB96-248C-A36C-42D6-3A00EA63EDE4}"/>
                </a:ext>
              </a:extLst>
            </p:cNvPr>
            <p:cNvGrpSpPr/>
            <p:nvPr/>
          </p:nvGrpSpPr>
          <p:grpSpPr>
            <a:xfrm>
              <a:off x="7609469" y="689214"/>
              <a:ext cx="7672718" cy="8375171"/>
              <a:chOff x="274394" y="572579"/>
              <a:chExt cx="4359338" cy="5712842"/>
            </a:xfrm>
          </p:grpSpPr>
          <p:pic>
            <p:nvPicPr>
              <p:cNvPr id="10" name="Picture 9">
                <a:extLst>
                  <a:ext uri="{FF2B5EF4-FFF2-40B4-BE49-F238E27FC236}">
                    <a16:creationId xmlns:a16="http://schemas.microsoft.com/office/drawing/2014/main" id="{C5B6F79C-5B88-DD68-0860-1A8D1EF57EA8}"/>
                  </a:ext>
                </a:extLst>
              </p:cNvPr>
              <p:cNvPicPr>
                <a:picLocks noChangeAspect="1"/>
              </p:cNvPicPr>
              <p:nvPr/>
            </p:nvPicPr>
            <p:blipFill>
              <a:blip r:embed="rId7"/>
              <a:stretch>
                <a:fillRect/>
              </a:stretch>
            </p:blipFill>
            <p:spPr>
              <a:xfrm>
                <a:off x="274394" y="572579"/>
                <a:ext cx="4359338" cy="5712842"/>
              </a:xfrm>
              <a:prstGeom prst="rect">
                <a:avLst/>
              </a:prstGeom>
            </p:spPr>
          </p:pic>
          <p:sp>
            <p:nvSpPr>
              <p:cNvPr id="11" name="TextBox 10">
                <a:extLst>
                  <a:ext uri="{FF2B5EF4-FFF2-40B4-BE49-F238E27FC236}">
                    <a16:creationId xmlns:a16="http://schemas.microsoft.com/office/drawing/2014/main" id="{82165064-F588-A7D8-64DF-78117F5D3E45}"/>
                  </a:ext>
                </a:extLst>
              </p:cNvPr>
              <p:cNvSpPr txBox="1"/>
              <p:nvPr/>
            </p:nvSpPr>
            <p:spPr>
              <a:xfrm>
                <a:off x="2990724" y="1017221"/>
                <a:ext cx="1160516" cy="230781"/>
              </a:xfrm>
              <a:prstGeom prst="rect">
                <a:avLst/>
              </a:prstGeom>
              <a:solidFill>
                <a:schemeClr val="bg1"/>
              </a:solidFill>
            </p:spPr>
            <p:txBody>
              <a:bodyPr wrap="square" rtlCol="0">
                <a:spAutoFit/>
              </a:bodyPr>
              <a:lstStyle/>
              <a:p>
                <a:pPr algn="l"/>
                <a:r>
                  <a:rPr lang="en-US" sz="1400" b="1" dirty="0"/>
                  <a:t>OH </a:t>
                </a:r>
                <a:r>
                  <a:rPr lang="en-US" sz="1400" b="1" dirty="0" err="1"/>
                  <a:t>Sqdn</a:t>
                </a:r>
                <a:r>
                  <a:rPr lang="en-US" sz="1400" b="1" dirty="0"/>
                  <a:t> 0668</a:t>
                </a:r>
              </a:p>
            </p:txBody>
          </p:sp>
        </p:grpSp>
      </p:grpSp>
      <p:pic>
        <p:nvPicPr>
          <p:cNvPr id="20" name="Picture 19">
            <a:extLst>
              <a:ext uri="{FF2B5EF4-FFF2-40B4-BE49-F238E27FC236}">
                <a16:creationId xmlns:a16="http://schemas.microsoft.com/office/drawing/2014/main" id="{2E8803E4-CFC6-CB14-047B-00F56C5103A0}"/>
              </a:ext>
            </a:extLst>
          </p:cNvPr>
          <p:cNvPicPr>
            <a:picLocks noChangeAspect="1"/>
          </p:cNvPicPr>
          <p:nvPr/>
        </p:nvPicPr>
        <p:blipFill>
          <a:blip r:embed="rId8"/>
          <a:stretch>
            <a:fillRect/>
          </a:stretch>
        </p:blipFill>
        <p:spPr>
          <a:xfrm>
            <a:off x="6545528" y="108551"/>
            <a:ext cx="9164333" cy="756839"/>
          </a:xfrm>
          <a:prstGeom prst="rect">
            <a:avLst/>
          </a:prstGeom>
        </p:spPr>
      </p:pic>
      <p:sp>
        <p:nvSpPr>
          <p:cNvPr id="12" name="Rectangle: Rounded Corners 11">
            <a:extLst>
              <a:ext uri="{FF2B5EF4-FFF2-40B4-BE49-F238E27FC236}">
                <a16:creationId xmlns:a16="http://schemas.microsoft.com/office/drawing/2014/main" id="{4D5BAC5C-A5EF-1DB9-BF14-39A333D5B17C}"/>
              </a:ext>
            </a:extLst>
          </p:cNvPr>
          <p:cNvSpPr/>
          <p:nvPr/>
        </p:nvSpPr>
        <p:spPr>
          <a:xfrm>
            <a:off x="8512392" y="213914"/>
            <a:ext cx="2689007" cy="46228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97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1500"/>
                                        <p:tgtEl>
                                          <p:spTgt spid="19"/>
                                        </p:tgtEl>
                                      </p:cBhvr>
                                    </p:animEffect>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a:xfrm>
            <a:off x="481013" y="394252"/>
            <a:ext cx="4976484" cy="729698"/>
          </a:xfrm>
        </p:spPr>
        <p:txBody>
          <a:bodyPr>
            <a:normAutofit fontScale="92500"/>
          </a:bodyPr>
          <a:lstStyle/>
          <a:p>
            <a:r>
              <a:rPr lang="en-US" dirty="0"/>
              <a:t>ASSIGN GROUP PERMISSIONS</a:t>
            </a:r>
          </a:p>
        </p:txBody>
      </p:sp>
      <p:sp>
        <p:nvSpPr>
          <p:cNvPr id="13" name="TextBox 12">
            <a:extLst>
              <a:ext uri="{FF2B5EF4-FFF2-40B4-BE49-F238E27FC236}">
                <a16:creationId xmlns:a16="http://schemas.microsoft.com/office/drawing/2014/main" id="{94BF7507-9B4B-478E-08BF-39B27D722DBB}"/>
              </a:ext>
            </a:extLst>
          </p:cNvPr>
          <p:cNvSpPr txBox="1"/>
          <p:nvPr/>
        </p:nvSpPr>
        <p:spPr>
          <a:xfrm>
            <a:off x="222996" y="1645145"/>
            <a:ext cx="5701003" cy="2769989"/>
          </a:xfrm>
          <a:prstGeom prst="rect">
            <a:avLst/>
          </a:prstGeom>
          <a:noFill/>
        </p:spPr>
        <p:txBody>
          <a:bodyPr wrap="square">
            <a:spAutoFit/>
          </a:bodyPr>
          <a:lstStyle/>
          <a:p>
            <a:pPr algn="l">
              <a:spcBef>
                <a:spcPts val="1200"/>
              </a:spcBef>
            </a:pPr>
            <a:r>
              <a:rPr lang="en-US" sz="3600" b="1" u="sng" dirty="0">
                <a:solidFill>
                  <a:srgbClr val="4D4D4D"/>
                </a:solidFill>
                <a:latin typeface="Times New Roman" panose="02020603050405020304" pitchFamily="18" charset="0"/>
                <a:cs typeface="Times New Roman" panose="02020603050405020304" pitchFamily="18" charset="0"/>
              </a:rPr>
              <a:t>Online Group Manager</a:t>
            </a:r>
          </a:p>
          <a:p>
            <a:pPr marL="342900" indent="-342900" algn="l">
              <a:spcBef>
                <a:spcPts val="1200"/>
              </a:spcBef>
              <a:buFont typeface="Wingdings" pitchFamily="2" charset="2"/>
              <a:buChar char="§"/>
            </a:pPr>
            <a:r>
              <a:rPr lang="en-US" sz="3600" dirty="0">
                <a:solidFill>
                  <a:srgbClr val="4D4D4D"/>
                </a:solidFill>
                <a:latin typeface="Times New Roman" panose="02020603050405020304" pitchFamily="18" charset="0"/>
                <a:cs typeface="Times New Roman" panose="02020603050405020304" pitchFamily="18" charset="0"/>
              </a:rPr>
              <a:t>Minimum Requirement</a:t>
            </a:r>
          </a:p>
          <a:p>
            <a:pPr marL="342900" indent="-342900" algn="l">
              <a:spcBef>
                <a:spcPts val="1200"/>
              </a:spcBef>
              <a:buFont typeface="Wingdings" pitchFamily="2" charset="2"/>
              <a:buChar char="§"/>
            </a:pPr>
            <a:r>
              <a:rPr lang="en-US" sz="3600" dirty="0">
                <a:solidFill>
                  <a:srgbClr val="4D4D4D"/>
                </a:solidFill>
                <a:latin typeface="Times New Roman" panose="02020603050405020304" pitchFamily="18" charset="0"/>
                <a:cs typeface="Times New Roman" panose="02020603050405020304" pitchFamily="18" charset="0"/>
              </a:rPr>
              <a:t>View and print member list.</a:t>
            </a:r>
          </a:p>
          <a:p>
            <a:pPr marL="342900" indent="-342900" algn="l">
              <a:spcBef>
                <a:spcPts val="1200"/>
              </a:spcBef>
              <a:buFont typeface="Wingdings" pitchFamily="2" charset="2"/>
              <a:buChar char="§"/>
            </a:pPr>
            <a:r>
              <a:rPr lang="en-US" sz="3600" dirty="0">
                <a:solidFill>
                  <a:srgbClr val="4D4D4D"/>
                </a:solidFill>
                <a:latin typeface="Times New Roman" panose="02020603050405020304" pitchFamily="18" charset="0"/>
                <a:cs typeface="Times New Roman" panose="02020603050405020304" pitchFamily="18" charset="0"/>
              </a:rPr>
              <a:t>Quick link to email address.</a:t>
            </a:r>
            <a:endParaRPr lang="en-US" sz="3600"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D61758C7-B5A4-83D2-2747-31224C1B7FC1}"/>
              </a:ext>
            </a:extLst>
          </p:cNvPr>
          <p:cNvGrpSpPr/>
          <p:nvPr/>
        </p:nvGrpSpPr>
        <p:grpSpPr>
          <a:xfrm>
            <a:off x="6390502" y="323539"/>
            <a:ext cx="9824690" cy="9192561"/>
            <a:chOff x="6390502" y="323539"/>
            <a:chExt cx="9824690" cy="9192561"/>
          </a:xfrm>
        </p:grpSpPr>
        <p:sp>
          <p:nvSpPr>
            <p:cNvPr id="3" name="Rectangle 2">
              <a:extLst>
                <a:ext uri="{FF2B5EF4-FFF2-40B4-BE49-F238E27FC236}">
                  <a16:creationId xmlns:a16="http://schemas.microsoft.com/office/drawing/2014/main" id="{1C66C192-27D4-AB96-21B8-FCB04EF8E815}"/>
                </a:ext>
              </a:extLst>
            </p:cNvPr>
            <p:cNvSpPr/>
            <p:nvPr/>
          </p:nvSpPr>
          <p:spPr>
            <a:xfrm>
              <a:off x="6390502" y="323539"/>
              <a:ext cx="9824690" cy="919256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E7D4932-BD89-B48A-325F-110433734EF5}"/>
                </a:ext>
              </a:extLst>
            </p:cNvPr>
            <p:cNvGrpSpPr/>
            <p:nvPr/>
          </p:nvGrpSpPr>
          <p:grpSpPr>
            <a:xfrm>
              <a:off x="7609469" y="689214"/>
              <a:ext cx="7672718" cy="8375171"/>
              <a:chOff x="274394" y="572579"/>
              <a:chExt cx="4359338" cy="5712842"/>
            </a:xfrm>
          </p:grpSpPr>
          <p:pic>
            <p:nvPicPr>
              <p:cNvPr id="5" name="Picture 4">
                <a:extLst>
                  <a:ext uri="{FF2B5EF4-FFF2-40B4-BE49-F238E27FC236}">
                    <a16:creationId xmlns:a16="http://schemas.microsoft.com/office/drawing/2014/main" id="{C665646C-8FAD-B421-34CA-D522AB654A78}"/>
                  </a:ext>
                </a:extLst>
              </p:cNvPr>
              <p:cNvPicPr>
                <a:picLocks noChangeAspect="1"/>
              </p:cNvPicPr>
              <p:nvPr/>
            </p:nvPicPr>
            <p:blipFill>
              <a:blip r:embed="rId3"/>
              <a:stretch>
                <a:fillRect/>
              </a:stretch>
            </p:blipFill>
            <p:spPr>
              <a:xfrm>
                <a:off x="274394" y="572579"/>
                <a:ext cx="4359338" cy="5712842"/>
              </a:xfrm>
              <a:prstGeom prst="rect">
                <a:avLst/>
              </a:prstGeom>
            </p:spPr>
          </p:pic>
          <p:sp>
            <p:nvSpPr>
              <p:cNvPr id="7" name="TextBox 6">
                <a:extLst>
                  <a:ext uri="{FF2B5EF4-FFF2-40B4-BE49-F238E27FC236}">
                    <a16:creationId xmlns:a16="http://schemas.microsoft.com/office/drawing/2014/main" id="{98E25B4D-31A8-BF3D-7CA7-FA701D4E3217}"/>
                  </a:ext>
                </a:extLst>
              </p:cNvPr>
              <p:cNvSpPr txBox="1"/>
              <p:nvPr/>
            </p:nvSpPr>
            <p:spPr>
              <a:xfrm>
                <a:off x="2990724" y="1017221"/>
                <a:ext cx="1160516" cy="209940"/>
              </a:xfrm>
              <a:prstGeom prst="rect">
                <a:avLst/>
              </a:prstGeom>
              <a:solidFill>
                <a:schemeClr val="bg1"/>
              </a:solidFill>
            </p:spPr>
            <p:txBody>
              <a:bodyPr wrap="square" rtlCol="0">
                <a:spAutoFit/>
              </a:bodyPr>
              <a:lstStyle/>
              <a:p>
                <a:pPr algn="l"/>
                <a:r>
                  <a:rPr lang="en-US" sz="1400" b="1" dirty="0"/>
                  <a:t>OH </a:t>
                </a:r>
                <a:r>
                  <a:rPr lang="en-US" sz="1400" b="1" dirty="0" err="1"/>
                  <a:t>Sqdn</a:t>
                </a:r>
                <a:r>
                  <a:rPr lang="en-US" sz="1400" b="1" dirty="0"/>
                  <a:t> 0668</a:t>
                </a:r>
              </a:p>
            </p:txBody>
          </p:sp>
        </p:grpSp>
      </p:grpSp>
      <p:sp>
        <p:nvSpPr>
          <p:cNvPr id="8" name="Rectangle: Rounded Corners 7">
            <a:extLst>
              <a:ext uri="{FF2B5EF4-FFF2-40B4-BE49-F238E27FC236}">
                <a16:creationId xmlns:a16="http://schemas.microsoft.com/office/drawing/2014/main" id="{2A7B9DBA-8505-82EF-43C8-F807E71B2032}"/>
              </a:ext>
            </a:extLst>
          </p:cNvPr>
          <p:cNvSpPr/>
          <p:nvPr/>
        </p:nvSpPr>
        <p:spPr>
          <a:xfrm>
            <a:off x="7848600" y="1648847"/>
            <a:ext cx="7219950" cy="846703"/>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83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a:xfrm>
            <a:off x="481013" y="394252"/>
            <a:ext cx="4976484" cy="729698"/>
          </a:xfrm>
        </p:spPr>
        <p:txBody>
          <a:bodyPr>
            <a:normAutofit fontScale="92500"/>
          </a:bodyPr>
          <a:lstStyle/>
          <a:p>
            <a:r>
              <a:rPr lang="en-US" dirty="0"/>
              <a:t>ASSIGN GROUP PERMISSIONS</a:t>
            </a:r>
          </a:p>
        </p:txBody>
      </p:sp>
      <p:sp>
        <p:nvSpPr>
          <p:cNvPr id="13" name="TextBox 12">
            <a:extLst>
              <a:ext uri="{FF2B5EF4-FFF2-40B4-BE49-F238E27FC236}">
                <a16:creationId xmlns:a16="http://schemas.microsoft.com/office/drawing/2014/main" id="{94BF7507-9B4B-478E-08BF-39B27D722DBB}"/>
              </a:ext>
            </a:extLst>
          </p:cNvPr>
          <p:cNvSpPr txBox="1"/>
          <p:nvPr/>
        </p:nvSpPr>
        <p:spPr>
          <a:xfrm>
            <a:off x="222996" y="1645145"/>
            <a:ext cx="5701003" cy="4154984"/>
          </a:xfrm>
          <a:prstGeom prst="rect">
            <a:avLst/>
          </a:prstGeom>
          <a:noFill/>
        </p:spPr>
        <p:txBody>
          <a:bodyPr wrap="square">
            <a:spAutoFit/>
          </a:bodyPr>
          <a:lstStyle/>
          <a:p>
            <a:pPr algn="l">
              <a:spcBef>
                <a:spcPts val="1200"/>
              </a:spcBef>
            </a:pPr>
            <a:r>
              <a:rPr lang="en-US" sz="2800" b="1" u="sng" dirty="0">
                <a:solidFill>
                  <a:srgbClr val="4D4D4D"/>
                </a:solidFill>
                <a:latin typeface="Times New Roman" panose="02020603050405020304" pitchFamily="18" charset="0"/>
                <a:cs typeface="Times New Roman" panose="02020603050405020304" pitchFamily="18" charset="0"/>
              </a:rPr>
              <a:t>Edit Individual Profile</a:t>
            </a:r>
          </a:p>
          <a:p>
            <a:pPr marL="342900" indent="-342900" algn="l">
              <a:spcBef>
                <a:spcPts val="1200"/>
              </a:spcBef>
              <a:buFont typeface="Wingdings" pitchFamily="2" charset="2"/>
              <a:buChar char="§"/>
            </a:pPr>
            <a:r>
              <a:rPr lang="en-US" sz="2800" dirty="0">
                <a:latin typeface="Times New Roman" panose="02020603050405020304" pitchFamily="18" charset="0"/>
                <a:cs typeface="Times New Roman" panose="02020603050405020304" pitchFamily="18" charset="0"/>
              </a:rPr>
              <a:t>Edit member information</a:t>
            </a:r>
          </a:p>
          <a:p>
            <a:pPr marL="342900" indent="-342900" algn="l">
              <a:spcBef>
                <a:spcPts val="1200"/>
              </a:spcBef>
              <a:buFont typeface="Wingdings" pitchFamily="2" charset="2"/>
              <a:buChar char="§"/>
            </a:pPr>
            <a:endParaRPr lang="en-US" sz="2800" dirty="0">
              <a:latin typeface="Times New Roman" panose="02020603050405020304" pitchFamily="18" charset="0"/>
              <a:cs typeface="Times New Roman" panose="02020603050405020304" pitchFamily="18" charset="0"/>
            </a:endParaRPr>
          </a:p>
          <a:p>
            <a:pPr algn="l">
              <a:spcBef>
                <a:spcPts val="1200"/>
              </a:spcBef>
            </a:pPr>
            <a:r>
              <a:rPr lang="en-US" sz="2800" b="1" u="sng" dirty="0">
                <a:latin typeface="Times New Roman" panose="02020603050405020304" pitchFamily="18" charset="0"/>
                <a:cs typeface="Times New Roman" panose="02020603050405020304" pitchFamily="18" charset="0"/>
              </a:rPr>
              <a:t>Edit Group Profile</a:t>
            </a:r>
          </a:p>
          <a:p>
            <a:pPr marL="342900" indent="-342900" algn="l">
              <a:spcBef>
                <a:spcPts val="1200"/>
              </a:spcBef>
              <a:buFont typeface="Wingdings" pitchFamily="2" charset="2"/>
              <a:buChar char="§"/>
            </a:pPr>
            <a:r>
              <a:rPr lang="en-US" sz="2800" dirty="0">
                <a:latin typeface="Times New Roman" panose="02020603050405020304" pitchFamily="18" charset="0"/>
                <a:cs typeface="Times New Roman" panose="02020603050405020304" pitchFamily="18" charset="0"/>
              </a:rPr>
              <a:t>Online Membership Tools:  View Members, Global Member Lookup, Group Attributes, Reports/Labels, and  Officer Materials.</a:t>
            </a:r>
            <a:endParaRPr lang="en-US" sz="2800" dirty="0">
              <a:solidFill>
                <a:srgbClr val="FF0000"/>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D61758C7-B5A4-83D2-2747-31224C1B7FC1}"/>
              </a:ext>
            </a:extLst>
          </p:cNvPr>
          <p:cNvGrpSpPr/>
          <p:nvPr/>
        </p:nvGrpSpPr>
        <p:grpSpPr>
          <a:xfrm>
            <a:off x="6390502" y="323539"/>
            <a:ext cx="9824690" cy="9192561"/>
            <a:chOff x="6390502" y="323539"/>
            <a:chExt cx="9824690" cy="9192561"/>
          </a:xfrm>
        </p:grpSpPr>
        <p:sp>
          <p:nvSpPr>
            <p:cNvPr id="3" name="Rectangle 2">
              <a:extLst>
                <a:ext uri="{FF2B5EF4-FFF2-40B4-BE49-F238E27FC236}">
                  <a16:creationId xmlns:a16="http://schemas.microsoft.com/office/drawing/2014/main" id="{1C66C192-27D4-AB96-21B8-FCB04EF8E815}"/>
                </a:ext>
              </a:extLst>
            </p:cNvPr>
            <p:cNvSpPr/>
            <p:nvPr/>
          </p:nvSpPr>
          <p:spPr>
            <a:xfrm>
              <a:off x="6390502" y="323539"/>
              <a:ext cx="9824690" cy="919256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E7D4932-BD89-B48A-325F-110433734EF5}"/>
                </a:ext>
              </a:extLst>
            </p:cNvPr>
            <p:cNvGrpSpPr/>
            <p:nvPr/>
          </p:nvGrpSpPr>
          <p:grpSpPr>
            <a:xfrm>
              <a:off x="7609469" y="689214"/>
              <a:ext cx="7672718" cy="8375171"/>
              <a:chOff x="274394" y="572579"/>
              <a:chExt cx="4359338" cy="5712842"/>
            </a:xfrm>
          </p:grpSpPr>
          <p:pic>
            <p:nvPicPr>
              <p:cNvPr id="5" name="Picture 4">
                <a:extLst>
                  <a:ext uri="{FF2B5EF4-FFF2-40B4-BE49-F238E27FC236}">
                    <a16:creationId xmlns:a16="http://schemas.microsoft.com/office/drawing/2014/main" id="{C665646C-8FAD-B421-34CA-D522AB654A78}"/>
                  </a:ext>
                </a:extLst>
              </p:cNvPr>
              <p:cNvPicPr>
                <a:picLocks noChangeAspect="1"/>
              </p:cNvPicPr>
              <p:nvPr/>
            </p:nvPicPr>
            <p:blipFill>
              <a:blip r:embed="rId3"/>
              <a:stretch>
                <a:fillRect/>
              </a:stretch>
            </p:blipFill>
            <p:spPr>
              <a:xfrm>
                <a:off x="274394" y="572579"/>
                <a:ext cx="4359338" cy="5712842"/>
              </a:xfrm>
              <a:prstGeom prst="rect">
                <a:avLst/>
              </a:prstGeom>
            </p:spPr>
          </p:pic>
          <p:sp>
            <p:nvSpPr>
              <p:cNvPr id="7" name="TextBox 6">
                <a:extLst>
                  <a:ext uri="{FF2B5EF4-FFF2-40B4-BE49-F238E27FC236}">
                    <a16:creationId xmlns:a16="http://schemas.microsoft.com/office/drawing/2014/main" id="{98E25B4D-31A8-BF3D-7CA7-FA701D4E3217}"/>
                  </a:ext>
                </a:extLst>
              </p:cNvPr>
              <p:cNvSpPr txBox="1"/>
              <p:nvPr/>
            </p:nvSpPr>
            <p:spPr>
              <a:xfrm>
                <a:off x="2990724" y="1017221"/>
                <a:ext cx="1160516" cy="209940"/>
              </a:xfrm>
              <a:prstGeom prst="rect">
                <a:avLst/>
              </a:prstGeom>
              <a:solidFill>
                <a:schemeClr val="bg1"/>
              </a:solidFill>
            </p:spPr>
            <p:txBody>
              <a:bodyPr wrap="square" rtlCol="0">
                <a:spAutoFit/>
              </a:bodyPr>
              <a:lstStyle/>
              <a:p>
                <a:pPr algn="l"/>
                <a:r>
                  <a:rPr lang="en-US" sz="1400" b="1" dirty="0"/>
                  <a:t>OH </a:t>
                </a:r>
                <a:r>
                  <a:rPr lang="en-US" sz="1400" b="1" dirty="0" err="1"/>
                  <a:t>Sqdn</a:t>
                </a:r>
                <a:r>
                  <a:rPr lang="en-US" sz="1400" b="1" dirty="0"/>
                  <a:t> 0668</a:t>
                </a:r>
              </a:p>
            </p:txBody>
          </p:sp>
        </p:grpSp>
      </p:grpSp>
      <p:sp>
        <p:nvSpPr>
          <p:cNvPr id="8" name="Rectangle: Rounded Corners 7">
            <a:extLst>
              <a:ext uri="{FF2B5EF4-FFF2-40B4-BE49-F238E27FC236}">
                <a16:creationId xmlns:a16="http://schemas.microsoft.com/office/drawing/2014/main" id="{6AA1FA34-CFCF-F195-9DA0-EEAC9DECC0FA}"/>
              </a:ext>
            </a:extLst>
          </p:cNvPr>
          <p:cNvSpPr/>
          <p:nvPr/>
        </p:nvSpPr>
        <p:spPr>
          <a:xfrm>
            <a:off x="7848600" y="2487047"/>
            <a:ext cx="7219950" cy="1132453"/>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C4E19F2-94A1-CA33-793E-DD33E9CC030F}"/>
              </a:ext>
            </a:extLst>
          </p:cNvPr>
          <p:cNvSpPr/>
          <p:nvPr/>
        </p:nvSpPr>
        <p:spPr>
          <a:xfrm>
            <a:off x="7848600" y="3619501"/>
            <a:ext cx="7219950" cy="838200"/>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33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wipe(up)">
                                      <p:cBhvr>
                                        <p:cTn id="13" dur="1000"/>
                                        <p:tgtEl>
                                          <p:spTgt spid="13">
                                            <p:txEl>
                                              <p:pRg st="3" end="3"/>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wipe(up)">
                                      <p:cBhvr>
                                        <p:cTn id="16"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a:xfrm>
            <a:off x="481013" y="394252"/>
            <a:ext cx="4976484" cy="729698"/>
          </a:xfrm>
        </p:spPr>
        <p:txBody>
          <a:bodyPr>
            <a:normAutofit fontScale="92500"/>
          </a:bodyPr>
          <a:lstStyle/>
          <a:p>
            <a:r>
              <a:rPr lang="en-US" dirty="0"/>
              <a:t>ASSIGN GROUP PERMISSIONS</a:t>
            </a:r>
          </a:p>
        </p:txBody>
      </p:sp>
      <p:sp>
        <p:nvSpPr>
          <p:cNvPr id="13" name="TextBox 12">
            <a:extLst>
              <a:ext uri="{FF2B5EF4-FFF2-40B4-BE49-F238E27FC236}">
                <a16:creationId xmlns:a16="http://schemas.microsoft.com/office/drawing/2014/main" id="{94BF7507-9B4B-478E-08BF-39B27D722DBB}"/>
              </a:ext>
            </a:extLst>
          </p:cNvPr>
          <p:cNvSpPr txBox="1"/>
          <p:nvPr/>
        </p:nvSpPr>
        <p:spPr>
          <a:xfrm>
            <a:off x="222996" y="1645145"/>
            <a:ext cx="5701003" cy="4154984"/>
          </a:xfrm>
          <a:prstGeom prst="rect">
            <a:avLst/>
          </a:prstGeom>
          <a:noFill/>
        </p:spPr>
        <p:txBody>
          <a:bodyPr wrap="square">
            <a:spAutoFit/>
          </a:bodyPr>
          <a:lstStyle/>
          <a:p>
            <a:pPr algn="l">
              <a:spcBef>
                <a:spcPts val="1200"/>
              </a:spcBef>
            </a:pPr>
            <a:r>
              <a:rPr lang="en-US" sz="2800" b="1" u="sng" dirty="0">
                <a:solidFill>
                  <a:srgbClr val="4D4D4D"/>
                </a:solidFill>
                <a:latin typeface="Times New Roman" panose="02020603050405020304" pitchFamily="18" charset="0"/>
                <a:cs typeface="Times New Roman" panose="02020603050405020304" pitchFamily="18" charset="0"/>
              </a:rPr>
              <a:t>Register or Order for a Group</a:t>
            </a:r>
          </a:p>
          <a:p>
            <a:pPr marL="342900" indent="-342900" algn="l">
              <a:spcBef>
                <a:spcPts val="1200"/>
              </a:spcBef>
              <a:buFont typeface="Wingdings" pitchFamily="2" charset="2"/>
              <a:buChar char="§"/>
            </a:pPr>
            <a:r>
              <a:rPr lang="en-US" sz="2800" dirty="0">
                <a:latin typeface="Times New Roman" panose="02020603050405020304" pitchFamily="18" charset="0"/>
                <a:cs typeface="Times New Roman" panose="02020603050405020304" pitchFamily="18" charset="0"/>
              </a:rPr>
              <a:t>Allows online membership processing, Add/Modify Transmittal.</a:t>
            </a:r>
          </a:p>
          <a:p>
            <a:pPr marL="342900" indent="-342900" algn="l">
              <a:spcBef>
                <a:spcPts val="1200"/>
              </a:spcBef>
              <a:buFont typeface="Wingdings" pitchFamily="2" charset="2"/>
              <a:buChar char="§"/>
            </a:pPr>
            <a:endParaRPr lang="en-US" sz="2800" dirty="0">
              <a:latin typeface="Times New Roman" panose="02020603050405020304" pitchFamily="18" charset="0"/>
              <a:cs typeface="Times New Roman" panose="02020603050405020304" pitchFamily="18" charset="0"/>
            </a:endParaRPr>
          </a:p>
          <a:p>
            <a:pPr algn="l">
              <a:spcBef>
                <a:spcPts val="1200"/>
              </a:spcBef>
            </a:pPr>
            <a:r>
              <a:rPr lang="en-US" sz="2800" b="1" u="sng" dirty="0">
                <a:latin typeface="Times New Roman" panose="02020603050405020304" pitchFamily="18" charset="0"/>
                <a:cs typeface="Times New Roman" panose="02020603050405020304" pitchFamily="18" charset="0"/>
              </a:rPr>
              <a:t>Identity Group Manager</a:t>
            </a:r>
          </a:p>
          <a:p>
            <a:pPr marL="342900" indent="-342900" algn="l">
              <a:spcBef>
                <a:spcPts val="1200"/>
              </a:spcBef>
              <a:buFont typeface="Wingdings" pitchFamily="2" charset="2"/>
              <a:buChar char="§"/>
            </a:pPr>
            <a:r>
              <a:rPr lang="en-US" sz="2800" dirty="0">
                <a:solidFill>
                  <a:srgbClr val="FF0000"/>
                </a:solidFill>
                <a:latin typeface="Times New Roman" panose="02020603050405020304" pitchFamily="18" charset="0"/>
                <a:cs typeface="Times New Roman" panose="02020603050405020304" pitchFamily="18" charset="0"/>
              </a:rPr>
              <a:t>ADJUTANTS AND COMMANDERS ONLY.</a:t>
            </a:r>
          </a:p>
        </p:txBody>
      </p:sp>
      <p:grpSp>
        <p:nvGrpSpPr>
          <p:cNvPr id="2" name="Group 1">
            <a:extLst>
              <a:ext uri="{FF2B5EF4-FFF2-40B4-BE49-F238E27FC236}">
                <a16:creationId xmlns:a16="http://schemas.microsoft.com/office/drawing/2014/main" id="{D61758C7-B5A4-83D2-2747-31224C1B7FC1}"/>
              </a:ext>
            </a:extLst>
          </p:cNvPr>
          <p:cNvGrpSpPr/>
          <p:nvPr/>
        </p:nvGrpSpPr>
        <p:grpSpPr>
          <a:xfrm>
            <a:off x="6390502" y="323539"/>
            <a:ext cx="9824690" cy="9192561"/>
            <a:chOff x="6390502" y="323539"/>
            <a:chExt cx="9824690" cy="9192561"/>
          </a:xfrm>
        </p:grpSpPr>
        <p:sp>
          <p:nvSpPr>
            <p:cNvPr id="3" name="Rectangle 2">
              <a:extLst>
                <a:ext uri="{FF2B5EF4-FFF2-40B4-BE49-F238E27FC236}">
                  <a16:creationId xmlns:a16="http://schemas.microsoft.com/office/drawing/2014/main" id="{1C66C192-27D4-AB96-21B8-FCB04EF8E815}"/>
                </a:ext>
              </a:extLst>
            </p:cNvPr>
            <p:cNvSpPr/>
            <p:nvPr/>
          </p:nvSpPr>
          <p:spPr>
            <a:xfrm>
              <a:off x="6390502" y="323539"/>
              <a:ext cx="9824690" cy="919256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E7D4932-BD89-B48A-325F-110433734EF5}"/>
                </a:ext>
              </a:extLst>
            </p:cNvPr>
            <p:cNvGrpSpPr/>
            <p:nvPr/>
          </p:nvGrpSpPr>
          <p:grpSpPr>
            <a:xfrm>
              <a:off x="7609469" y="689214"/>
              <a:ext cx="7672718" cy="8375171"/>
              <a:chOff x="274394" y="572579"/>
              <a:chExt cx="4359338" cy="5712842"/>
            </a:xfrm>
          </p:grpSpPr>
          <p:pic>
            <p:nvPicPr>
              <p:cNvPr id="5" name="Picture 4">
                <a:extLst>
                  <a:ext uri="{FF2B5EF4-FFF2-40B4-BE49-F238E27FC236}">
                    <a16:creationId xmlns:a16="http://schemas.microsoft.com/office/drawing/2014/main" id="{C665646C-8FAD-B421-34CA-D522AB654A78}"/>
                  </a:ext>
                </a:extLst>
              </p:cNvPr>
              <p:cNvPicPr>
                <a:picLocks noChangeAspect="1"/>
              </p:cNvPicPr>
              <p:nvPr/>
            </p:nvPicPr>
            <p:blipFill>
              <a:blip r:embed="rId3"/>
              <a:stretch>
                <a:fillRect/>
              </a:stretch>
            </p:blipFill>
            <p:spPr>
              <a:xfrm>
                <a:off x="274394" y="572579"/>
                <a:ext cx="4359338" cy="5712842"/>
              </a:xfrm>
              <a:prstGeom prst="rect">
                <a:avLst/>
              </a:prstGeom>
            </p:spPr>
          </p:pic>
          <p:sp>
            <p:nvSpPr>
              <p:cNvPr id="7" name="TextBox 6">
                <a:extLst>
                  <a:ext uri="{FF2B5EF4-FFF2-40B4-BE49-F238E27FC236}">
                    <a16:creationId xmlns:a16="http://schemas.microsoft.com/office/drawing/2014/main" id="{98E25B4D-31A8-BF3D-7CA7-FA701D4E3217}"/>
                  </a:ext>
                </a:extLst>
              </p:cNvPr>
              <p:cNvSpPr txBox="1"/>
              <p:nvPr/>
            </p:nvSpPr>
            <p:spPr>
              <a:xfrm>
                <a:off x="2990724" y="1017221"/>
                <a:ext cx="1160516" cy="209940"/>
              </a:xfrm>
              <a:prstGeom prst="rect">
                <a:avLst/>
              </a:prstGeom>
              <a:solidFill>
                <a:schemeClr val="bg1"/>
              </a:solidFill>
            </p:spPr>
            <p:txBody>
              <a:bodyPr wrap="square" rtlCol="0">
                <a:spAutoFit/>
              </a:bodyPr>
              <a:lstStyle/>
              <a:p>
                <a:pPr algn="l"/>
                <a:r>
                  <a:rPr lang="en-US" sz="1400" b="1" dirty="0"/>
                  <a:t>OH </a:t>
                </a:r>
                <a:r>
                  <a:rPr lang="en-US" sz="1400" b="1" dirty="0" err="1"/>
                  <a:t>Sqdn</a:t>
                </a:r>
                <a:r>
                  <a:rPr lang="en-US" sz="1400" b="1" dirty="0"/>
                  <a:t> 0668</a:t>
                </a:r>
              </a:p>
            </p:txBody>
          </p:sp>
        </p:grpSp>
      </p:grpSp>
      <p:sp>
        <p:nvSpPr>
          <p:cNvPr id="8" name="Rectangle: Rounded Corners 7">
            <a:extLst>
              <a:ext uri="{FF2B5EF4-FFF2-40B4-BE49-F238E27FC236}">
                <a16:creationId xmlns:a16="http://schemas.microsoft.com/office/drawing/2014/main" id="{7B1C49AB-5B99-E81A-37FB-8D4919F0A79C}"/>
              </a:ext>
            </a:extLst>
          </p:cNvPr>
          <p:cNvSpPr/>
          <p:nvPr/>
        </p:nvSpPr>
        <p:spPr>
          <a:xfrm>
            <a:off x="7918939" y="4431322"/>
            <a:ext cx="7219950" cy="93198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465B2D9-8C27-970A-AF45-D80FCC21E71F}"/>
              </a:ext>
            </a:extLst>
          </p:cNvPr>
          <p:cNvSpPr/>
          <p:nvPr/>
        </p:nvSpPr>
        <p:spPr>
          <a:xfrm>
            <a:off x="7918939" y="5363307"/>
            <a:ext cx="7219950" cy="580293"/>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35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wipe(up)">
                                      <p:cBhvr>
                                        <p:cTn id="13" dur="1000"/>
                                        <p:tgtEl>
                                          <p:spTgt spid="13">
                                            <p:txEl>
                                              <p:pRg st="3" end="3"/>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wipe(up)">
                                      <p:cBhvr>
                                        <p:cTn id="16"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CC46E5-8218-AF64-9E48-829B051F8C20}"/>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3" name="Group 2">
            <a:extLst>
              <a:ext uri="{FF2B5EF4-FFF2-40B4-BE49-F238E27FC236}">
                <a16:creationId xmlns:a16="http://schemas.microsoft.com/office/drawing/2014/main" id="{2B95EF07-7EDF-AFA5-61DD-910891E0E3B9}"/>
              </a:ext>
            </a:extLst>
          </p:cNvPr>
          <p:cNvGrpSpPr/>
          <p:nvPr/>
        </p:nvGrpSpPr>
        <p:grpSpPr>
          <a:xfrm>
            <a:off x="5534125" y="237499"/>
            <a:ext cx="10204105" cy="9278601"/>
            <a:chOff x="5534125" y="237499"/>
            <a:chExt cx="10204105" cy="9278601"/>
          </a:xfrm>
        </p:grpSpPr>
        <p:pic>
          <p:nvPicPr>
            <p:cNvPr id="4" name="Picture 3">
              <a:extLst>
                <a:ext uri="{FF2B5EF4-FFF2-40B4-BE49-F238E27FC236}">
                  <a16:creationId xmlns:a16="http://schemas.microsoft.com/office/drawing/2014/main" id="{53721016-BE55-2549-6B5A-9F0640E94A3F}"/>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5" name="Picture 4">
              <a:extLst>
                <a:ext uri="{FF2B5EF4-FFF2-40B4-BE49-F238E27FC236}">
                  <a16:creationId xmlns:a16="http://schemas.microsoft.com/office/drawing/2014/main" id="{4844B09F-8B66-6F6C-A3AB-428372D23A68}"/>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7" name="TextBox 6">
              <a:extLst>
                <a:ext uri="{FF2B5EF4-FFF2-40B4-BE49-F238E27FC236}">
                  <a16:creationId xmlns:a16="http://schemas.microsoft.com/office/drawing/2014/main" id="{FE4C9C1B-C4C7-D3E9-66FF-99599F290B0D}"/>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8" name="Rectangle: Rounded Corners 7">
            <a:extLst>
              <a:ext uri="{FF2B5EF4-FFF2-40B4-BE49-F238E27FC236}">
                <a16:creationId xmlns:a16="http://schemas.microsoft.com/office/drawing/2014/main" id="{98F0C6B5-57C0-E4CE-0900-4937329D025A}"/>
              </a:ext>
            </a:extLst>
          </p:cNvPr>
          <p:cNvSpPr/>
          <p:nvPr/>
        </p:nvSpPr>
        <p:spPr>
          <a:xfrm>
            <a:off x="1602032" y="8024462"/>
            <a:ext cx="2671029" cy="50407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6AC4102-F52F-6099-7637-B9D21D0F68D8}"/>
              </a:ext>
            </a:extLst>
          </p:cNvPr>
          <p:cNvGrpSpPr/>
          <p:nvPr/>
        </p:nvGrpSpPr>
        <p:grpSpPr>
          <a:xfrm>
            <a:off x="6755596" y="2499944"/>
            <a:ext cx="10015884" cy="6815506"/>
            <a:chOff x="6755596" y="2499944"/>
            <a:chExt cx="10015884" cy="6815506"/>
          </a:xfrm>
        </p:grpSpPr>
        <p:pic>
          <p:nvPicPr>
            <p:cNvPr id="9" name="Picture 8">
              <a:extLst>
                <a:ext uri="{FF2B5EF4-FFF2-40B4-BE49-F238E27FC236}">
                  <a16:creationId xmlns:a16="http://schemas.microsoft.com/office/drawing/2014/main" id="{BFE752B2-8137-9DD7-787D-D95D1C7DD89D}"/>
                </a:ext>
              </a:extLst>
            </p:cNvPr>
            <p:cNvPicPr>
              <a:picLocks noChangeAspect="1"/>
            </p:cNvPicPr>
            <p:nvPr/>
          </p:nvPicPr>
          <p:blipFill>
            <a:blip r:embed="rId6"/>
            <a:stretch>
              <a:fillRect/>
            </a:stretch>
          </p:blipFill>
          <p:spPr>
            <a:xfrm>
              <a:off x="6755596" y="2499944"/>
              <a:ext cx="9834185" cy="4110406"/>
            </a:xfrm>
            <a:prstGeom prst="rect">
              <a:avLst/>
            </a:prstGeom>
          </p:spPr>
        </p:pic>
        <p:sp>
          <p:nvSpPr>
            <p:cNvPr id="10" name="Rectangle 9">
              <a:extLst>
                <a:ext uri="{FF2B5EF4-FFF2-40B4-BE49-F238E27FC236}">
                  <a16:creationId xmlns:a16="http://schemas.microsoft.com/office/drawing/2014/main" id="{30680AC5-42AA-49EE-4CB4-D2C3A6250335}"/>
                </a:ext>
              </a:extLst>
            </p:cNvPr>
            <p:cNvSpPr/>
            <p:nvPr/>
          </p:nvSpPr>
          <p:spPr>
            <a:xfrm>
              <a:off x="6991350" y="5981700"/>
              <a:ext cx="9780130" cy="3333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F53ADB28-44FF-7BDA-2425-F8B2A08FD51A}"/>
              </a:ext>
            </a:extLst>
          </p:cNvPr>
          <p:cNvSpPr txBox="1"/>
          <p:nvPr/>
        </p:nvSpPr>
        <p:spPr>
          <a:xfrm>
            <a:off x="5252994" y="6262731"/>
            <a:ext cx="11806138" cy="1200329"/>
          </a:xfrm>
          <a:prstGeom prst="rect">
            <a:avLst/>
          </a:prstGeom>
          <a:noFill/>
        </p:spPr>
        <p:txBody>
          <a:bodyPr wrap="square" rtlCol="0">
            <a:spAutoFit/>
          </a:bodyPr>
          <a:lstStyle/>
          <a:p>
            <a:pPr algn="l"/>
            <a:r>
              <a:rPr lang="en-US" sz="3600" dirty="0"/>
              <a:t>* Monitor access using MyLegion Access report.  </a:t>
            </a:r>
          </a:p>
          <a:p>
            <a:pPr algn="l"/>
            <a:r>
              <a:rPr lang="en-US" sz="3600" dirty="0"/>
              <a:t>* Contact detachment headquarters to add end date.</a:t>
            </a:r>
          </a:p>
        </p:txBody>
      </p:sp>
      <p:pic>
        <p:nvPicPr>
          <p:cNvPr id="13" name="Picture 12">
            <a:extLst>
              <a:ext uri="{FF2B5EF4-FFF2-40B4-BE49-F238E27FC236}">
                <a16:creationId xmlns:a16="http://schemas.microsoft.com/office/drawing/2014/main" id="{1B56D6BF-B0FF-EF54-A268-19FE2CF3CA2C}"/>
              </a:ext>
            </a:extLst>
          </p:cNvPr>
          <p:cNvPicPr>
            <a:picLocks noChangeAspect="1"/>
          </p:cNvPicPr>
          <p:nvPr/>
        </p:nvPicPr>
        <p:blipFill>
          <a:blip r:embed="rId7"/>
          <a:stretch>
            <a:fillRect/>
          </a:stretch>
        </p:blipFill>
        <p:spPr>
          <a:xfrm>
            <a:off x="6545528" y="108551"/>
            <a:ext cx="9164333" cy="756839"/>
          </a:xfrm>
          <a:prstGeom prst="rect">
            <a:avLst/>
          </a:prstGeom>
        </p:spPr>
      </p:pic>
      <p:sp>
        <p:nvSpPr>
          <p:cNvPr id="15" name="Text Placeholder 14">
            <a:extLst>
              <a:ext uri="{FF2B5EF4-FFF2-40B4-BE49-F238E27FC236}">
                <a16:creationId xmlns:a16="http://schemas.microsoft.com/office/drawing/2014/main" id="{EEA86E0B-5E85-2EA5-116F-79CE93798087}"/>
              </a:ext>
            </a:extLst>
          </p:cNvPr>
          <p:cNvSpPr>
            <a:spLocks noGrp="1"/>
          </p:cNvSpPr>
          <p:nvPr>
            <p:ph type="body" sz="quarter" idx="10"/>
          </p:nvPr>
        </p:nvSpPr>
        <p:spPr/>
        <p:txBody>
          <a:bodyPr>
            <a:normAutofit fontScale="77500" lnSpcReduction="20000"/>
          </a:bodyPr>
          <a:lstStyle/>
          <a:p>
            <a:r>
              <a:rPr lang="en-US" dirty="0"/>
              <a:t>ASSIGN GROUP PERMISSIONS</a:t>
            </a:r>
          </a:p>
        </p:txBody>
      </p:sp>
      <p:sp>
        <p:nvSpPr>
          <p:cNvPr id="16" name="Arrow: Right 15">
            <a:extLst>
              <a:ext uri="{FF2B5EF4-FFF2-40B4-BE49-F238E27FC236}">
                <a16:creationId xmlns:a16="http://schemas.microsoft.com/office/drawing/2014/main" id="{A4EF6CDA-087A-CB0B-5C9A-E47918889092}"/>
              </a:ext>
            </a:extLst>
          </p:cNvPr>
          <p:cNvSpPr/>
          <p:nvPr/>
        </p:nvSpPr>
        <p:spPr>
          <a:xfrm>
            <a:off x="957974" y="3159228"/>
            <a:ext cx="644058" cy="5207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BCF55BA-1DE1-C2FE-2605-F9E94B824082}"/>
              </a:ext>
            </a:extLst>
          </p:cNvPr>
          <p:cNvPicPr>
            <a:picLocks noChangeAspect="1"/>
          </p:cNvPicPr>
          <p:nvPr/>
        </p:nvPicPr>
        <p:blipFill>
          <a:blip r:embed="rId8"/>
          <a:stretch>
            <a:fillRect/>
          </a:stretch>
        </p:blipFill>
        <p:spPr>
          <a:xfrm>
            <a:off x="7023953" y="907772"/>
            <a:ext cx="4539397" cy="487104"/>
          </a:xfrm>
          <a:prstGeom prst="rect">
            <a:avLst/>
          </a:prstGeom>
        </p:spPr>
      </p:pic>
    </p:spTree>
    <p:extLst>
      <p:ext uri="{BB962C8B-B14F-4D97-AF65-F5344CB8AC3E}">
        <p14:creationId xmlns:p14="http://schemas.microsoft.com/office/powerpoint/2010/main" val="412006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up)">
                                      <p:cBhvr>
                                        <p:cTn id="10" dur="10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wipe(up)">
                                      <p:cBhvr>
                                        <p:cTn id="15" dur="10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EMAIL MEMBER</a:t>
            </a:r>
          </a:p>
        </p:txBody>
      </p:sp>
      <p:pic>
        <p:nvPicPr>
          <p:cNvPr id="5" name="Picture 4">
            <a:extLst>
              <a:ext uri="{FF2B5EF4-FFF2-40B4-BE49-F238E27FC236}">
                <a16:creationId xmlns:a16="http://schemas.microsoft.com/office/drawing/2014/main" id="{397572F2-C81C-DD9C-4FF2-B501D0E14A28}"/>
              </a:ext>
            </a:extLst>
          </p:cNvPr>
          <p:cNvPicPr>
            <a:picLocks noChangeAspect="1"/>
          </p:cNvPicPr>
          <p:nvPr/>
        </p:nvPicPr>
        <p:blipFill>
          <a:blip r:embed="rId3"/>
          <a:stretch>
            <a:fillRect/>
          </a:stretch>
        </p:blipFill>
        <p:spPr>
          <a:xfrm>
            <a:off x="478665" y="1253909"/>
            <a:ext cx="2689079" cy="7851390"/>
          </a:xfrm>
          <a:prstGeom prst="rect">
            <a:avLst/>
          </a:prstGeom>
        </p:spPr>
      </p:pic>
      <p:sp>
        <p:nvSpPr>
          <p:cNvPr id="2" name="Rectangle: Rounded Corners 1">
            <a:extLst>
              <a:ext uri="{FF2B5EF4-FFF2-40B4-BE49-F238E27FC236}">
                <a16:creationId xmlns:a16="http://schemas.microsoft.com/office/drawing/2014/main" id="{E248D300-C92D-BDA7-6573-4CA342A88D57}"/>
              </a:ext>
            </a:extLst>
          </p:cNvPr>
          <p:cNvSpPr/>
          <p:nvPr/>
        </p:nvSpPr>
        <p:spPr>
          <a:xfrm>
            <a:off x="765520" y="4463167"/>
            <a:ext cx="1420839" cy="41625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B1F9B2-9419-80D1-BC06-0519280F5C1E}"/>
              </a:ext>
            </a:extLst>
          </p:cNvPr>
          <p:cNvPicPr>
            <a:picLocks noChangeAspect="1"/>
          </p:cNvPicPr>
          <p:nvPr/>
        </p:nvPicPr>
        <p:blipFill>
          <a:blip r:embed="rId4"/>
          <a:stretch>
            <a:fillRect/>
          </a:stretch>
        </p:blipFill>
        <p:spPr>
          <a:xfrm>
            <a:off x="3588238" y="-888813"/>
            <a:ext cx="13468350" cy="7858125"/>
          </a:xfrm>
          <a:prstGeom prst="rect">
            <a:avLst/>
          </a:prstGeom>
        </p:spPr>
      </p:pic>
      <p:pic>
        <p:nvPicPr>
          <p:cNvPr id="23" name="Picture 22">
            <a:extLst>
              <a:ext uri="{FF2B5EF4-FFF2-40B4-BE49-F238E27FC236}">
                <a16:creationId xmlns:a16="http://schemas.microsoft.com/office/drawing/2014/main" id="{296D1F12-D422-44AA-9F89-DEA21F8C127F}"/>
              </a:ext>
            </a:extLst>
          </p:cNvPr>
          <p:cNvPicPr>
            <a:picLocks noChangeAspect="1"/>
          </p:cNvPicPr>
          <p:nvPr/>
        </p:nvPicPr>
        <p:blipFill>
          <a:blip r:embed="rId5"/>
          <a:stretch>
            <a:fillRect/>
          </a:stretch>
        </p:blipFill>
        <p:spPr>
          <a:xfrm>
            <a:off x="4194628" y="1697726"/>
            <a:ext cx="4083819" cy="438218"/>
          </a:xfrm>
          <a:prstGeom prst="rect">
            <a:avLst/>
          </a:prstGeom>
        </p:spPr>
      </p:pic>
      <p:pic>
        <p:nvPicPr>
          <p:cNvPr id="27" name="Picture 26">
            <a:extLst>
              <a:ext uri="{FF2B5EF4-FFF2-40B4-BE49-F238E27FC236}">
                <a16:creationId xmlns:a16="http://schemas.microsoft.com/office/drawing/2014/main" id="{55BF3D9A-ABF9-3485-3104-C5A03465AF2B}"/>
              </a:ext>
            </a:extLst>
          </p:cNvPr>
          <p:cNvPicPr>
            <a:picLocks noChangeAspect="1"/>
          </p:cNvPicPr>
          <p:nvPr/>
        </p:nvPicPr>
        <p:blipFill>
          <a:blip r:embed="rId6"/>
          <a:stretch>
            <a:fillRect/>
          </a:stretch>
        </p:blipFill>
        <p:spPr>
          <a:xfrm>
            <a:off x="4067175" y="2206329"/>
            <a:ext cx="3267075" cy="600075"/>
          </a:xfrm>
          <a:prstGeom prst="rect">
            <a:avLst/>
          </a:prstGeom>
        </p:spPr>
      </p:pic>
      <p:grpSp>
        <p:nvGrpSpPr>
          <p:cNvPr id="80" name="Group 79">
            <a:extLst>
              <a:ext uri="{FF2B5EF4-FFF2-40B4-BE49-F238E27FC236}">
                <a16:creationId xmlns:a16="http://schemas.microsoft.com/office/drawing/2014/main" id="{9264C8BC-D498-AC76-DCFA-218BE75F2052}"/>
              </a:ext>
            </a:extLst>
          </p:cNvPr>
          <p:cNvGrpSpPr/>
          <p:nvPr/>
        </p:nvGrpSpPr>
        <p:grpSpPr>
          <a:xfrm>
            <a:off x="3921029" y="6331547"/>
            <a:ext cx="12802768" cy="4759132"/>
            <a:chOff x="3921029" y="6429518"/>
            <a:chExt cx="12802768" cy="4759132"/>
          </a:xfrm>
        </p:grpSpPr>
        <p:grpSp>
          <p:nvGrpSpPr>
            <p:cNvPr id="26" name="Group 25">
              <a:extLst>
                <a:ext uri="{FF2B5EF4-FFF2-40B4-BE49-F238E27FC236}">
                  <a16:creationId xmlns:a16="http://schemas.microsoft.com/office/drawing/2014/main" id="{A6CFBC18-7917-2DE8-0B41-F0EED3ACFA33}"/>
                </a:ext>
              </a:extLst>
            </p:cNvPr>
            <p:cNvGrpSpPr/>
            <p:nvPr/>
          </p:nvGrpSpPr>
          <p:grpSpPr>
            <a:xfrm>
              <a:off x="3921029" y="6429518"/>
              <a:ext cx="12802768" cy="4759132"/>
              <a:chOff x="1816105" y="7993164"/>
              <a:chExt cx="12910453" cy="4818243"/>
            </a:xfrm>
          </p:grpSpPr>
          <p:grpSp>
            <p:nvGrpSpPr>
              <p:cNvPr id="32" name="Group 31">
                <a:extLst>
                  <a:ext uri="{FF2B5EF4-FFF2-40B4-BE49-F238E27FC236}">
                    <a16:creationId xmlns:a16="http://schemas.microsoft.com/office/drawing/2014/main" id="{BCECBA2D-0BA7-F986-C5F6-36346BC068D9}"/>
                  </a:ext>
                </a:extLst>
              </p:cNvPr>
              <p:cNvGrpSpPr/>
              <p:nvPr/>
            </p:nvGrpSpPr>
            <p:grpSpPr>
              <a:xfrm>
                <a:off x="1844939" y="8641247"/>
                <a:ext cx="12852786" cy="4170160"/>
                <a:chOff x="-140533" y="2378520"/>
                <a:chExt cx="14020800" cy="5160964"/>
              </a:xfrm>
            </p:grpSpPr>
            <p:pic>
              <p:nvPicPr>
                <p:cNvPr id="34" name="Picture 33">
                  <a:extLst>
                    <a:ext uri="{FF2B5EF4-FFF2-40B4-BE49-F238E27FC236}">
                      <a16:creationId xmlns:a16="http://schemas.microsoft.com/office/drawing/2014/main" id="{EE9C1A67-A90F-1727-EB3D-4C3B18252282}"/>
                    </a:ext>
                  </a:extLst>
                </p:cNvPr>
                <p:cNvPicPr>
                  <a:picLocks noChangeAspect="1"/>
                </p:cNvPicPr>
                <p:nvPr/>
              </p:nvPicPr>
              <p:blipFill>
                <a:blip r:embed="rId7"/>
                <a:stretch>
                  <a:fillRect/>
                </a:stretch>
              </p:blipFill>
              <p:spPr>
                <a:xfrm>
                  <a:off x="-140533" y="2378520"/>
                  <a:ext cx="14020800" cy="5095873"/>
                </a:xfrm>
                <a:prstGeom prst="rect">
                  <a:avLst/>
                </a:prstGeom>
              </p:spPr>
            </p:pic>
            <p:sp>
              <p:nvSpPr>
                <p:cNvPr id="35" name="TextBox 34">
                  <a:extLst>
                    <a:ext uri="{FF2B5EF4-FFF2-40B4-BE49-F238E27FC236}">
                      <a16:creationId xmlns:a16="http://schemas.microsoft.com/office/drawing/2014/main" id="{8A88DA31-F70F-04E4-150B-EBBF64B4AC11}"/>
                    </a:ext>
                  </a:extLst>
                </p:cNvPr>
                <p:cNvSpPr txBox="1"/>
                <p:nvPr/>
              </p:nvSpPr>
              <p:spPr>
                <a:xfrm>
                  <a:off x="264769" y="2491087"/>
                  <a:ext cx="977985" cy="308506"/>
                </a:xfrm>
                <a:prstGeom prst="rect">
                  <a:avLst/>
                </a:prstGeom>
                <a:solidFill>
                  <a:schemeClr val="bg1"/>
                </a:solidFill>
              </p:spPr>
              <p:txBody>
                <a:bodyPr wrap="square" rtlCol="0">
                  <a:spAutoFit/>
                </a:bodyPr>
                <a:lstStyle/>
                <a:p>
                  <a:pPr algn="l"/>
                  <a:r>
                    <a:rPr lang="en-US" sz="1000"/>
                    <a:t>222555111</a:t>
                  </a:r>
                </a:p>
              </p:txBody>
            </p:sp>
            <p:sp>
              <p:nvSpPr>
                <p:cNvPr id="36" name="TextBox 35">
                  <a:extLst>
                    <a:ext uri="{FF2B5EF4-FFF2-40B4-BE49-F238E27FC236}">
                      <a16:creationId xmlns:a16="http://schemas.microsoft.com/office/drawing/2014/main" id="{102F783B-0B23-002F-6C8B-F53FC6057367}"/>
                    </a:ext>
                  </a:extLst>
                </p:cNvPr>
                <p:cNvSpPr txBox="1"/>
                <p:nvPr/>
              </p:nvSpPr>
              <p:spPr>
                <a:xfrm>
                  <a:off x="271519" y="3822054"/>
                  <a:ext cx="956470" cy="308506"/>
                </a:xfrm>
                <a:prstGeom prst="rect">
                  <a:avLst/>
                </a:prstGeom>
                <a:solidFill>
                  <a:schemeClr val="bg1"/>
                </a:solidFill>
              </p:spPr>
              <p:txBody>
                <a:bodyPr wrap="square" rtlCol="0">
                  <a:spAutoFit/>
                </a:bodyPr>
                <a:lstStyle/>
                <a:p>
                  <a:pPr algn="l"/>
                  <a:r>
                    <a:rPr lang="en-US" sz="1000"/>
                    <a:t>123456789</a:t>
                  </a:r>
                </a:p>
              </p:txBody>
            </p:sp>
            <p:sp>
              <p:nvSpPr>
                <p:cNvPr id="40" name="TextBox 39">
                  <a:extLst>
                    <a:ext uri="{FF2B5EF4-FFF2-40B4-BE49-F238E27FC236}">
                      <a16:creationId xmlns:a16="http://schemas.microsoft.com/office/drawing/2014/main" id="{2B950269-DA8F-EC17-0B60-B51E37CDDC2A}"/>
                    </a:ext>
                  </a:extLst>
                </p:cNvPr>
                <p:cNvSpPr txBox="1"/>
                <p:nvPr/>
              </p:nvSpPr>
              <p:spPr>
                <a:xfrm>
                  <a:off x="260614" y="5373302"/>
                  <a:ext cx="956470" cy="308506"/>
                </a:xfrm>
                <a:prstGeom prst="rect">
                  <a:avLst/>
                </a:prstGeom>
                <a:solidFill>
                  <a:schemeClr val="bg1"/>
                </a:solidFill>
              </p:spPr>
              <p:txBody>
                <a:bodyPr wrap="square" rtlCol="0">
                  <a:spAutoFit/>
                </a:bodyPr>
                <a:lstStyle/>
                <a:p>
                  <a:pPr algn="l"/>
                  <a:r>
                    <a:rPr lang="en-US" sz="1000"/>
                    <a:t>111333222</a:t>
                  </a:r>
                </a:p>
              </p:txBody>
            </p:sp>
            <p:sp>
              <p:nvSpPr>
                <p:cNvPr id="41" name="TextBox 40">
                  <a:extLst>
                    <a:ext uri="{FF2B5EF4-FFF2-40B4-BE49-F238E27FC236}">
                      <a16:creationId xmlns:a16="http://schemas.microsoft.com/office/drawing/2014/main" id="{4271A3AD-E1EA-D424-9467-989B3AD680A2}"/>
                    </a:ext>
                  </a:extLst>
                </p:cNvPr>
                <p:cNvSpPr txBox="1"/>
                <p:nvPr/>
              </p:nvSpPr>
              <p:spPr>
                <a:xfrm>
                  <a:off x="249264" y="6644375"/>
                  <a:ext cx="978725" cy="308506"/>
                </a:xfrm>
                <a:prstGeom prst="rect">
                  <a:avLst/>
                </a:prstGeom>
                <a:solidFill>
                  <a:schemeClr val="bg1"/>
                </a:solidFill>
              </p:spPr>
              <p:txBody>
                <a:bodyPr wrap="square" rtlCol="0">
                  <a:spAutoFit/>
                </a:bodyPr>
                <a:lstStyle/>
                <a:p>
                  <a:pPr algn="l"/>
                  <a:r>
                    <a:rPr lang="en-US" sz="1000"/>
                    <a:t>225558441</a:t>
                  </a:r>
                </a:p>
              </p:txBody>
            </p:sp>
            <p:sp>
              <p:nvSpPr>
                <p:cNvPr id="50" name="TextBox 49">
                  <a:extLst>
                    <a:ext uri="{FF2B5EF4-FFF2-40B4-BE49-F238E27FC236}">
                      <a16:creationId xmlns:a16="http://schemas.microsoft.com/office/drawing/2014/main" id="{91ECDFC1-C05D-0100-A82D-F6A688AC3D1E}"/>
                    </a:ext>
                  </a:extLst>
                </p:cNvPr>
                <p:cNvSpPr txBox="1"/>
                <p:nvPr/>
              </p:nvSpPr>
              <p:spPr>
                <a:xfrm>
                  <a:off x="273460" y="3160818"/>
                  <a:ext cx="956469" cy="308506"/>
                </a:xfrm>
                <a:prstGeom prst="rect">
                  <a:avLst/>
                </a:prstGeom>
                <a:solidFill>
                  <a:schemeClr val="bg1">
                    <a:lumMod val="95000"/>
                  </a:schemeClr>
                </a:solidFill>
              </p:spPr>
              <p:txBody>
                <a:bodyPr wrap="square" rtlCol="0">
                  <a:spAutoFit/>
                </a:bodyPr>
                <a:lstStyle/>
                <a:p>
                  <a:pPr algn="l"/>
                  <a:r>
                    <a:rPr lang="en-US" sz="1000"/>
                    <a:t>112332145</a:t>
                  </a:r>
                </a:p>
              </p:txBody>
            </p:sp>
            <p:sp>
              <p:nvSpPr>
                <p:cNvPr id="51" name="TextBox 50">
                  <a:extLst>
                    <a:ext uri="{FF2B5EF4-FFF2-40B4-BE49-F238E27FC236}">
                      <a16:creationId xmlns:a16="http://schemas.microsoft.com/office/drawing/2014/main" id="{4E6CD7FD-AF1A-5797-C40A-CE12A15D4B01}"/>
                    </a:ext>
                  </a:extLst>
                </p:cNvPr>
                <p:cNvSpPr txBox="1"/>
                <p:nvPr/>
              </p:nvSpPr>
              <p:spPr>
                <a:xfrm>
                  <a:off x="260614" y="4522464"/>
                  <a:ext cx="982139" cy="308506"/>
                </a:xfrm>
                <a:prstGeom prst="rect">
                  <a:avLst/>
                </a:prstGeom>
                <a:solidFill>
                  <a:schemeClr val="bg1">
                    <a:lumMod val="95000"/>
                  </a:schemeClr>
                </a:solidFill>
              </p:spPr>
              <p:txBody>
                <a:bodyPr wrap="square" rtlCol="0">
                  <a:spAutoFit/>
                </a:bodyPr>
                <a:lstStyle/>
                <a:p>
                  <a:pPr algn="l"/>
                  <a:r>
                    <a:rPr lang="en-US" sz="1000"/>
                    <a:t>122333444</a:t>
                  </a:r>
                </a:p>
              </p:txBody>
            </p:sp>
            <p:sp>
              <p:nvSpPr>
                <p:cNvPr id="52" name="TextBox 51">
                  <a:extLst>
                    <a:ext uri="{FF2B5EF4-FFF2-40B4-BE49-F238E27FC236}">
                      <a16:creationId xmlns:a16="http://schemas.microsoft.com/office/drawing/2014/main" id="{711CBF33-90E6-899E-C70E-AF51B870418D}"/>
                    </a:ext>
                  </a:extLst>
                </p:cNvPr>
                <p:cNvSpPr txBox="1"/>
                <p:nvPr/>
              </p:nvSpPr>
              <p:spPr>
                <a:xfrm>
                  <a:off x="260614" y="6017242"/>
                  <a:ext cx="1068463" cy="308506"/>
                </a:xfrm>
                <a:prstGeom prst="rect">
                  <a:avLst/>
                </a:prstGeom>
                <a:solidFill>
                  <a:schemeClr val="bg1">
                    <a:lumMod val="95000"/>
                  </a:schemeClr>
                </a:solidFill>
              </p:spPr>
              <p:txBody>
                <a:bodyPr wrap="square" rtlCol="0">
                  <a:spAutoFit/>
                </a:bodyPr>
                <a:lstStyle/>
                <a:p>
                  <a:pPr algn="l"/>
                  <a:r>
                    <a:rPr lang="en-US" sz="1000"/>
                    <a:t>222555777</a:t>
                  </a:r>
                </a:p>
              </p:txBody>
            </p:sp>
            <p:sp>
              <p:nvSpPr>
                <p:cNvPr id="53" name="TextBox 52">
                  <a:extLst>
                    <a:ext uri="{FF2B5EF4-FFF2-40B4-BE49-F238E27FC236}">
                      <a16:creationId xmlns:a16="http://schemas.microsoft.com/office/drawing/2014/main" id="{2632FE0E-E968-3E52-4634-F0E6AA79A563}"/>
                    </a:ext>
                  </a:extLst>
                </p:cNvPr>
                <p:cNvSpPr txBox="1"/>
                <p:nvPr/>
              </p:nvSpPr>
              <p:spPr>
                <a:xfrm>
                  <a:off x="4809320" y="2501591"/>
                  <a:ext cx="1131730" cy="617014"/>
                </a:xfrm>
                <a:prstGeom prst="rect">
                  <a:avLst/>
                </a:prstGeom>
                <a:solidFill>
                  <a:schemeClr val="bg1"/>
                </a:solidFill>
              </p:spPr>
              <p:txBody>
                <a:bodyPr wrap="square" rtlCol="0">
                  <a:spAutoFit/>
                </a:bodyPr>
                <a:lstStyle/>
                <a:p>
                  <a:pPr algn="l"/>
                  <a:r>
                    <a:rPr lang="en-US" sz="800" b="1" dirty="0">
                      <a:solidFill>
                        <a:srgbClr val="929DA6"/>
                      </a:solidFill>
                    </a:rPr>
                    <a:t>Address, City, St Zip</a:t>
                  </a:r>
                </a:p>
                <a:p>
                  <a:pPr algn="l"/>
                  <a:endParaRPr lang="en-US" sz="1000" dirty="0"/>
                </a:p>
              </p:txBody>
            </p:sp>
            <p:sp>
              <p:nvSpPr>
                <p:cNvPr id="54" name="TextBox 53">
                  <a:extLst>
                    <a:ext uri="{FF2B5EF4-FFF2-40B4-BE49-F238E27FC236}">
                      <a16:creationId xmlns:a16="http://schemas.microsoft.com/office/drawing/2014/main" id="{1BA68634-A85D-9D37-BA0C-2FB8574745B2}"/>
                    </a:ext>
                  </a:extLst>
                </p:cNvPr>
                <p:cNvSpPr txBox="1"/>
                <p:nvPr/>
              </p:nvSpPr>
              <p:spPr>
                <a:xfrm>
                  <a:off x="4809320" y="3814236"/>
                  <a:ext cx="1131730" cy="617014"/>
                </a:xfrm>
                <a:prstGeom prst="rect">
                  <a:avLst/>
                </a:prstGeom>
                <a:solidFill>
                  <a:schemeClr val="bg1"/>
                </a:solidFill>
              </p:spPr>
              <p:txBody>
                <a:bodyPr wrap="square" rtlCol="0">
                  <a:spAutoFit/>
                </a:bodyPr>
                <a:lstStyle/>
                <a:p>
                  <a:pPr algn="l"/>
                  <a:r>
                    <a:rPr lang="en-US" sz="800" b="1" dirty="0"/>
                    <a:t>Address, City, St Zip</a:t>
                  </a:r>
                </a:p>
                <a:p>
                  <a:endParaRPr lang="en-US" sz="1000" dirty="0"/>
                </a:p>
              </p:txBody>
            </p:sp>
            <p:sp>
              <p:nvSpPr>
                <p:cNvPr id="55" name="TextBox 54">
                  <a:extLst>
                    <a:ext uri="{FF2B5EF4-FFF2-40B4-BE49-F238E27FC236}">
                      <a16:creationId xmlns:a16="http://schemas.microsoft.com/office/drawing/2014/main" id="{38080C93-3708-740A-9232-38F80D5848EC}"/>
                    </a:ext>
                  </a:extLst>
                </p:cNvPr>
                <p:cNvSpPr txBox="1"/>
                <p:nvPr/>
              </p:nvSpPr>
              <p:spPr>
                <a:xfrm>
                  <a:off x="4837263" y="5366054"/>
                  <a:ext cx="1131730" cy="617014"/>
                </a:xfrm>
                <a:prstGeom prst="rect">
                  <a:avLst/>
                </a:prstGeom>
                <a:solidFill>
                  <a:schemeClr val="bg1"/>
                </a:solidFill>
              </p:spPr>
              <p:txBody>
                <a:bodyPr wrap="square" rtlCol="0">
                  <a:spAutoFit/>
                </a:bodyPr>
                <a:lstStyle/>
                <a:p>
                  <a:pPr algn="l"/>
                  <a:r>
                    <a:rPr lang="en-US" sz="800" dirty="0"/>
                    <a:t>Address, City, St Zip</a:t>
                  </a:r>
                </a:p>
                <a:p>
                  <a:endParaRPr lang="en-US" sz="1000" dirty="0"/>
                </a:p>
              </p:txBody>
            </p:sp>
            <p:sp>
              <p:nvSpPr>
                <p:cNvPr id="56" name="TextBox 55">
                  <a:extLst>
                    <a:ext uri="{FF2B5EF4-FFF2-40B4-BE49-F238E27FC236}">
                      <a16:creationId xmlns:a16="http://schemas.microsoft.com/office/drawing/2014/main" id="{21A0D3A9-DE65-5438-A218-B10333DE0118}"/>
                    </a:ext>
                  </a:extLst>
                </p:cNvPr>
                <p:cNvSpPr txBox="1"/>
                <p:nvPr/>
              </p:nvSpPr>
              <p:spPr>
                <a:xfrm>
                  <a:off x="4809322" y="6729654"/>
                  <a:ext cx="1131730" cy="809830"/>
                </a:xfrm>
                <a:prstGeom prst="rect">
                  <a:avLst/>
                </a:prstGeom>
                <a:solidFill>
                  <a:schemeClr val="bg1"/>
                </a:solidFill>
              </p:spPr>
              <p:txBody>
                <a:bodyPr wrap="square" rtlCol="0">
                  <a:spAutoFit/>
                </a:bodyPr>
                <a:lstStyle/>
                <a:p>
                  <a:pPr algn="l"/>
                  <a:r>
                    <a:rPr lang="en-US" sz="800"/>
                    <a:t>Address, City, St Zip</a:t>
                  </a:r>
                </a:p>
                <a:p>
                  <a:endParaRPr lang="en-US" sz="1000"/>
                </a:p>
                <a:p>
                  <a:endParaRPr lang="en-US" sz="1000"/>
                </a:p>
              </p:txBody>
            </p:sp>
            <p:sp>
              <p:nvSpPr>
                <p:cNvPr id="57" name="TextBox 56">
                  <a:extLst>
                    <a:ext uri="{FF2B5EF4-FFF2-40B4-BE49-F238E27FC236}">
                      <a16:creationId xmlns:a16="http://schemas.microsoft.com/office/drawing/2014/main" id="{F4610FED-2057-2CDC-A091-0700A247CEFF}"/>
                    </a:ext>
                  </a:extLst>
                </p:cNvPr>
                <p:cNvSpPr txBox="1"/>
                <p:nvPr/>
              </p:nvSpPr>
              <p:spPr>
                <a:xfrm>
                  <a:off x="4811870" y="3162658"/>
                  <a:ext cx="1131730" cy="617014"/>
                </a:xfrm>
                <a:prstGeom prst="rect">
                  <a:avLst/>
                </a:prstGeom>
                <a:solidFill>
                  <a:schemeClr val="bg1">
                    <a:lumMod val="95000"/>
                  </a:schemeClr>
                </a:solidFill>
              </p:spPr>
              <p:txBody>
                <a:bodyPr wrap="square" rtlCol="0">
                  <a:spAutoFit/>
                </a:bodyPr>
                <a:lstStyle/>
                <a:p>
                  <a:pPr algn="l"/>
                  <a:r>
                    <a:rPr lang="en-US" sz="800" b="1" dirty="0"/>
                    <a:t>Address, City, St Zip</a:t>
                  </a:r>
                </a:p>
                <a:p>
                  <a:endParaRPr lang="en-US" sz="1000" dirty="0"/>
                </a:p>
              </p:txBody>
            </p:sp>
            <p:sp>
              <p:nvSpPr>
                <p:cNvPr id="58" name="TextBox 57">
                  <a:extLst>
                    <a:ext uri="{FF2B5EF4-FFF2-40B4-BE49-F238E27FC236}">
                      <a16:creationId xmlns:a16="http://schemas.microsoft.com/office/drawing/2014/main" id="{F064013A-8CCF-B545-3549-ABC79D526676}"/>
                    </a:ext>
                  </a:extLst>
                </p:cNvPr>
                <p:cNvSpPr txBox="1"/>
                <p:nvPr/>
              </p:nvSpPr>
              <p:spPr>
                <a:xfrm>
                  <a:off x="4809322" y="4540829"/>
                  <a:ext cx="1131730" cy="771267"/>
                </a:xfrm>
                <a:prstGeom prst="rect">
                  <a:avLst/>
                </a:prstGeom>
                <a:solidFill>
                  <a:schemeClr val="bg1">
                    <a:lumMod val="95000"/>
                  </a:schemeClr>
                </a:solidFill>
              </p:spPr>
              <p:txBody>
                <a:bodyPr wrap="square" rtlCol="0">
                  <a:spAutoFit/>
                </a:bodyPr>
                <a:lstStyle/>
                <a:p>
                  <a:pPr algn="l"/>
                  <a:r>
                    <a:rPr lang="en-US" sz="800" b="1" dirty="0"/>
                    <a:t>Address, City, St Zip</a:t>
                  </a:r>
                </a:p>
                <a:p>
                  <a:pPr algn="l"/>
                  <a:endParaRPr lang="en-US" sz="800" dirty="0"/>
                </a:p>
                <a:p>
                  <a:endParaRPr lang="en-US" sz="1000" dirty="0"/>
                </a:p>
              </p:txBody>
            </p:sp>
            <p:sp>
              <p:nvSpPr>
                <p:cNvPr id="59" name="TextBox 58">
                  <a:extLst>
                    <a:ext uri="{FF2B5EF4-FFF2-40B4-BE49-F238E27FC236}">
                      <a16:creationId xmlns:a16="http://schemas.microsoft.com/office/drawing/2014/main" id="{97E02B46-6340-D5CB-347B-76839A6D9C1F}"/>
                    </a:ext>
                  </a:extLst>
                </p:cNvPr>
                <p:cNvSpPr txBox="1"/>
                <p:nvPr/>
              </p:nvSpPr>
              <p:spPr>
                <a:xfrm>
                  <a:off x="4811870" y="6017633"/>
                  <a:ext cx="1131730" cy="617014"/>
                </a:xfrm>
                <a:prstGeom prst="rect">
                  <a:avLst/>
                </a:prstGeom>
                <a:solidFill>
                  <a:schemeClr val="bg1">
                    <a:lumMod val="95000"/>
                  </a:schemeClr>
                </a:solidFill>
              </p:spPr>
              <p:txBody>
                <a:bodyPr wrap="square" rtlCol="0">
                  <a:spAutoFit/>
                </a:bodyPr>
                <a:lstStyle/>
                <a:p>
                  <a:pPr algn="l"/>
                  <a:r>
                    <a:rPr lang="en-US" sz="800"/>
                    <a:t>Address, City, St Zip</a:t>
                  </a:r>
                </a:p>
                <a:p>
                  <a:endParaRPr lang="en-US" sz="1000"/>
                </a:p>
              </p:txBody>
            </p:sp>
            <p:sp>
              <p:nvSpPr>
                <p:cNvPr id="60" name="TextBox 59">
                  <a:extLst>
                    <a:ext uri="{FF2B5EF4-FFF2-40B4-BE49-F238E27FC236}">
                      <a16:creationId xmlns:a16="http://schemas.microsoft.com/office/drawing/2014/main" id="{B8107B38-AC47-76CD-1A82-0CE38EE67219}"/>
                    </a:ext>
                  </a:extLst>
                </p:cNvPr>
                <p:cNvSpPr txBox="1"/>
                <p:nvPr/>
              </p:nvSpPr>
              <p:spPr>
                <a:xfrm>
                  <a:off x="7328919" y="3168075"/>
                  <a:ext cx="1775416" cy="685625"/>
                </a:xfrm>
                <a:prstGeom prst="rect">
                  <a:avLst/>
                </a:prstGeom>
                <a:solidFill>
                  <a:schemeClr val="bg1">
                    <a:lumMod val="95000"/>
                  </a:schemeClr>
                </a:solidFill>
              </p:spPr>
              <p:txBody>
                <a:bodyPr wrap="square" rtlCol="0">
                  <a:spAutoFit/>
                </a:bodyPr>
                <a:lstStyle/>
                <a:p>
                  <a:pPr algn="l"/>
                  <a:r>
                    <a:rPr lang="en-US" sz="1000" b="1">
                      <a:solidFill>
                        <a:srgbClr val="0070C0"/>
                      </a:solidFill>
                    </a:rPr>
                    <a:t>Email Address</a:t>
                  </a:r>
                </a:p>
                <a:p>
                  <a:pPr algn="l"/>
                  <a:r>
                    <a:rPr lang="en-US" sz="1000"/>
                    <a:t>Phone Number</a:t>
                  </a:r>
                </a:p>
                <a:p>
                  <a:endParaRPr lang="en-US" sz="1000"/>
                </a:p>
              </p:txBody>
            </p:sp>
            <p:sp>
              <p:nvSpPr>
                <p:cNvPr id="61" name="TextBox 60">
                  <a:extLst>
                    <a:ext uri="{FF2B5EF4-FFF2-40B4-BE49-F238E27FC236}">
                      <a16:creationId xmlns:a16="http://schemas.microsoft.com/office/drawing/2014/main" id="{4A4F4BD4-2933-0968-FF1D-0EFF8D5426EB}"/>
                    </a:ext>
                  </a:extLst>
                </p:cNvPr>
                <p:cNvSpPr txBox="1"/>
                <p:nvPr/>
              </p:nvSpPr>
              <p:spPr>
                <a:xfrm>
                  <a:off x="7328919" y="6017242"/>
                  <a:ext cx="1341211" cy="553998"/>
                </a:xfrm>
                <a:prstGeom prst="rect">
                  <a:avLst/>
                </a:prstGeom>
                <a:solidFill>
                  <a:schemeClr val="bg1">
                    <a:lumMod val="95000"/>
                  </a:schemeClr>
                </a:solidFill>
              </p:spPr>
              <p:txBody>
                <a:bodyPr wrap="square" rtlCol="0">
                  <a:spAutoFit/>
                </a:bodyPr>
                <a:lstStyle/>
                <a:p>
                  <a:pPr algn="l"/>
                  <a:r>
                    <a:rPr lang="en-US" sz="1000" b="1">
                      <a:solidFill>
                        <a:srgbClr val="0070C0"/>
                      </a:solidFill>
                    </a:rPr>
                    <a:t>Email Address</a:t>
                  </a:r>
                </a:p>
                <a:p>
                  <a:pPr algn="l"/>
                  <a:r>
                    <a:rPr lang="en-US" sz="1000"/>
                    <a:t>Phone Number</a:t>
                  </a:r>
                </a:p>
                <a:p>
                  <a:endParaRPr lang="en-US" sz="1000"/>
                </a:p>
              </p:txBody>
            </p:sp>
            <p:sp>
              <p:nvSpPr>
                <p:cNvPr id="62" name="TextBox 61">
                  <a:extLst>
                    <a:ext uri="{FF2B5EF4-FFF2-40B4-BE49-F238E27FC236}">
                      <a16:creationId xmlns:a16="http://schemas.microsoft.com/office/drawing/2014/main" id="{F7B764CD-A87F-E86A-C711-F00C267C0F55}"/>
                    </a:ext>
                  </a:extLst>
                </p:cNvPr>
                <p:cNvSpPr txBox="1"/>
                <p:nvPr/>
              </p:nvSpPr>
              <p:spPr>
                <a:xfrm>
                  <a:off x="7356769" y="2492149"/>
                  <a:ext cx="1503309" cy="553998"/>
                </a:xfrm>
                <a:prstGeom prst="rect">
                  <a:avLst/>
                </a:prstGeom>
                <a:solidFill>
                  <a:schemeClr val="bg1"/>
                </a:solidFill>
              </p:spPr>
              <p:txBody>
                <a:bodyPr wrap="square" rtlCol="0">
                  <a:spAutoFit/>
                </a:bodyPr>
                <a:lstStyle/>
                <a:p>
                  <a:pPr algn="l"/>
                  <a:r>
                    <a:rPr lang="en-US" sz="1000" b="1">
                      <a:solidFill>
                        <a:srgbClr val="0070C0"/>
                      </a:solidFill>
                    </a:rPr>
                    <a:t>Email Address</a:t>
                  </a:r>
                </a:p>
                <a:p>
                  <a:pPr algn="l"/>
                  <a:r>
                    <a:rPr lang="en-US" sz="1000"/>
                    <a:t>Phone Number</a:t>
                  </a:r>
                </a:p>
                <a:p>
                  <a:endParaRPr lang="en-US" sz="1000"/>
                </a:p>
              </p:txBody>
            </p:sp>
            <p:sp>
              <p:nvSpPr>
                <p:cNvPr id="63" name="TextBox 62">
                  <a:extLst>
                    <a:ext uri="{FF2B5EF4-FFF2-40B4-BE49-F238E27FC236}">
                      <a16:creationId xmlns:a16="http://schemas.microsoft.com/office/drawing/2014/main" id="{BD7D53F9-2EB1-D47E-D625-4000E769ED8E}"/>
                    </a:ext>
                  </a:extLst>
                </p:cNvPr>
                <p:cNvSpPr txBox="1"/>
                <p:nvPr/>
              </p:nvSpPr>
              <p:spPr>
                <a:xfrm>
                  <a:off x="7317446" y="3855723"/>
                  <a:ext cx="1775415" cy="495174"/>
                </a:xfrm>
                <a:prstGeom prst="rect">
                  <a:avLst/>
                </a:prstGeom>
                <a:solidFill>
                  <a:schemeClr val="bg1"/>
                </a:solidFill>
              </p:spPr>
              <p:txBody>
                <a:bodyPr wrap="square" rtlCol="0">
                  <a:spAutoFit/>
                </a:bodyPr>
                <a:lstStyle/>
                <a:p>
                  <a:pPr algn="l"/>
                  <a:r>
                    <a:rPr lang="en-US" sz="1000" b="1" dirty="0">
                      <a:solidFill>
                        <a:srgbClr val="0070C0"/>
                      </a:solidFill>
                    </a:rPr>
                    <a:t>Email Address</a:t>
                  </a:r>
                </a:p>
                <a:p>
                  <a:pPr algn="l"/>
                  <a:r>
                    <a:rPr lang="en-US" sz="1000" dirty="0"/>
                    <a:t>Phone Number</a:t>
                  </a:r>
                </a:p>
              </p:txBody>
            </p:sp>
            <p:sp>
              <p:nvSpPr>
                <p:cNvPr id="64" name="TextBox 63">
                  <a:extLst>
                    <a:ext uri="{FF2B5EF4-FFF2-40B4-BE49-F238E27FC236}">
                      <a16:creationId xmlns:a16="http://schemas.microsoft.com/office/drawing/2014/main" id="{E1E02457-C070-67BD-0450-51555D1BF750}"/>
                    </a:ext>
                  </a:extLst>
                </p:cNvPr>
                <p:cNvSpPr txBox="1"/>
                <p:nvPr/>
              </p:nvSpPr>
              <p:spPr>
                <a:xfrm>
                  <a:off x="1356299" y="2501726"/>
                  <a:ext cx="797973" cy="553998"/>
                </a:xfrm>
                <a:prstGeom prst="rect">
                  <a:avLst/>
                </a:prstGeom>
                <a:solidFill>
                  <a:schemeClr val="bg1"/>
                </a:solidFill>
              </p:spPr>
              <p:txBody>
                <a:bodyPr wrap="square" rtlCol="0">
                  <a:spAutoFit/>
                </a:bodyPr>
                <a:lstStyle/>
                <a:p>
                  <a:pPr algn="l"/>
                  <a:r>
                    <a:rPr lang="en-US" sz="1000">
                      <a:solidFill>
                        <a:srgbClr val="0070C0"/>
                      </a:solidFill>
                    </a:rPr>
                    <a:t>Aaron, Greg</a:t>
                  </a:r>
                </a:p>
                <a:p>
                  <a:endParaRPr lang="en-US" sz="1000"/>
                </a:p>
              </p:txBody>
            </p:sp>
            <p:sp>
              <p:nvSpPr>
                <p:cNvPr id="65" name="TextBox 64">
                  <a:extLst>
                    <a:ext uri="{FF2B5EF4-FFF2-40B4-BE49-F238E27FC236}">
                      <a16:creationId xmlns:a16="http://schemas.microsoft.com/office/drawing/2014/main" id="{DD301DF6-0EC6-B6B4-057E-D3FD8B045C8C}"/>
                    </a:ext>
                  </a:extLst>
                </p:cNvPr>
                <p:cNvSpPr txBox="1"/>
                <p:nvPr/>
              </p:nvSpPr>
              <p:spPr>
                <a:xfrm>
                  <a:off x="1356299" y="3846689"/>
                  <a:ext cx="937293" cy="694140"/>
                </a:xfrm>
                <a:prstGeom prst="rect">
                  <a:avLst/>
                </a:prstGeom>
                <a:solidFill>
                  <a:schemeClr val="bg1"/>
                </a:solidFill>
              </p:spPr>
              <p:txBody>
                <a:bodyPr wrap="square" rtlCol="0">
                  <a:spAutoFit/>
                </a:bodyPr>
                <a:lstStyle/>
                <a:p>
                  <a:pPr algn="l"/>
                  <a:r>
                    <a:rPr lang="en-US" sz="1000" dirty="0">
                      <a:solidFill>
                        <a:srgbClr val="0070C0"/>
                      </a:solidFill>
                    </a:rPr>
                    <a:t>Asample, Christoper</a:t>
                  </a:r>
                </a:p>
                <a:p>
                  <a:endParaRPr lang="en-US" sz="1000" dirty="0"/>
                </a:p>
              </p:txBody>
            </p:sp>
            <p:sp>
              <p:nvSpPr>
                <p:cNvPr id="66" name="TextBox 65">
                  <a:extLst>
                    <a:ext uri="{FF2B5EF4-FFF2-40B4-BE49-F238E27FC236}">
                      <a16:creationId xmlns:a16="http://schemas.microsoft.com/office/drawing/2014/main" id="{CC49045F-90E5-3FAC-4D0B-9D3E8271905B}"/>
                    </a:ext>
                  </a:extLst>
                </p:cNvPr>
                <p:cNvSpPr txBox="1"/>
                <p:nvPr/>
              </p:nvSpPr>
              <p:spPr>
                <a:xfrm>
                  <a:off x="1356299" y="5357023"/>
                  <a:ext cx="797973" cy="553998"/>
                </a:xfrm>
                <a:prstGeom prst="rect">
                  <a:avLst/>
                </a:prstGeom>
                <a:solidFill>
                  <a:schemeClr val="bg1"/>
                </a:solidFill>
              </p:spPr>
              <p:txBody>
                <a:bodyPr wrap="square" rtlCol="0">
                  <a:spAutoFit/>
                </a:bodyPr>
                <a:lstStyle/>
                <a:p>
                  <a:pPr algn="l"/>
                  <a:r>
                    <a:rPr lang="en-US" sz="1000">
                      <a:solidFill>
                        <a:srgbClr val="0070C0"/>
                      </a:solidFill>
                    </a:rPr>
                    <a:t>Bam, Joshua</a:t>
                  </a:r>
                </a:p>
                <a:p>
                  <a:endParaRPr lang="en-US" sz="1000"/>
                </a:p>
              </p:txBody>
            </p:sp>
            <p:sp>
              <p:nvSpPr>
                <p:cNvPr id="67" name="TextBox 66">
                  <a:extLst>
                    <a:ext uri="{FF2B5EF4-FFF2-40B4-BE49-F238E27FC236}">
                      <a16:creationId xmlns:a16="http://schemas.microsoft.com/office/drawing/2014/main" id="{72110670-77F4-B3E3-031E-C8D2A73A7997}"/>
                    </a:ext>
                  </a:extLst>
                </p:cNvPr>
                <p:cNvSpPr txBox="1"/>
                <p:nvPr/>
              </p:nvSpPr>
              <p:spPr>
                <a:xfrm>
                  <a:off x="1390600" y="6691821"/>
                  <a:ext cx="797973" cy="553998"/>
                </a:xfrm>
                <a:prstGeom prst="rect">
                  <a:avLst/>
                </a:prstGeom>
                <a:solidFill>
                  <a:schemeClr val="bg1"/>
                </a:solidFill>
              </p:spPr>
              <p:txBody>
                <a:bodyPr wrap="square" rtlCol="0">
                  <a:spAutoFit/>
                </a:bodyPr>
                <a:lstStyle/>
                <a:p>
                  <a:pPr algn="l"/>
                  <a:r>
                    <a:rPr lang="en-US" sz="1000">
                      <a:solidFill>
                        <a:srgbClr val="0070C0"/>
                      </a:solidFill>
                    </a:rPr>
                    <a:t>Cook, Ralph</a:t>
                  </a:r>
                </a:p>
                <a:p>
                  <a:endParaRPr lang="en-US" sz="1000"/>
                </a:p>
              </p:txBody>
            </p:sp>
            <p:sp>
              <p:nvSpPr>
                <p:cNvPr id="68" name="TextBox 67">
                  <a:extLst>
                    <a:ext uri="{FF2B5EF4-FFF2-40B4-BE49-F238E27FC236}">
                      <a16:creationId xmlns:a16="http://schemas.microsoft.com/office/drawing/2014/main" id="{DA2ACAA3-A191-29A0-1FB2-1E4F46C01E92}"/>
                    </a:ext>
                  </a:extLst>
                </p:cNvPr>
                <p:cNvSpPr txBox="1"/>
                <p:nvPr/>
              </p:nvSpPr>
              <p:spPr>
                <a:xfrm>
                  <a:off x="1382073" y="3162658"/>
                  <a:ext cx="797973" cy="685625"/>
                </a:xfrm>
                <a:prstGeom prst="rect">
                  <a:avLst/>
                </a:prstGeom>
                <a:solidFill>
                  <a:schemeClr val="bg1">
                    <a:lumMod val="95000"/>
                  </a:schemeClr>
                </a:solidFill>
              </p:spPr>
              <p:txBody>
                <a:bodyPr wrap="square" rtlCol="0">
                  <a:spAutoFit/>
                </a:bodyPr>
                <a:lstStyle/>
                <a:p>
                  <a:pPr algn="l"/>
                  <a:r>
                    <a:rPr lang="en-US" sz="1000">
                      <a:solidFill>
                        <a:srgbClr val="0070C0"/>
                      </a:solidFill>
                    </a:rPr>
                    <a:t>Aaron, Kevin</a:t>
                  </a:r>
                </a:p>
                <a:p>
                  <a:endParaRPr lang="en-US" sz="1000"/>
                </a:p>
              </p:txBody>
            </p:sp>
            <p:sp>
              <p:nvSpPr>
                <p:cNvPr id="69" name="TextBox 68">
                  <a:extLst>
                    <a:ext uri="{FF2B5EF4-FFF2-40B4-BE49-F238E27FC236}">
                      <a16:creationId xmlns:a16="http://schemas.microsoft.com/office/drawing/2014/main" id="{02069AA1-123A-9D35-BA34-A8A57D594D84}"/>
                    </a:ext>
                  </a:extLst>
                </p:cNvPr>
                <p:cNvSpPr txBox="1"/>
                <p:nvPr/>
              </p:nvSpPr>
              <p:spPr>
                <a:xfrm>
                  <a:off x="1382073" y="6016419"/>
                  <a:ext cx="797973" cy="553998"/>
                </a:xfrm>
                <a:prstGeom prst="rect">
                  <a:avLst/>
                </a:prstGeom>
                <a:solidFill>
                  <a:schemeClr val="bg1">
                    <a:lumMod val="95000"/>
                  </a:schemeClr>
                </a:solidFill>
              </p:spPr>
              <p:txBody>
                <a:bodyPr wrap="square" rtlCol="0">
                  <a:spAutoFit/>
                </a:bodyPr>
                <a:lstStyle/>
                <a:p>
                  <a:pPr algn="l"/>
                  <a:r>
                    <a:rPr lang="en-US" sz="1000">
                      <a:solidFill>
                        <a:srgbClr val="0070C0"/>
                      </a:solidFill>
                    </a:rPr>
                    <a:t>Black, Brian</a:t>
                  </a:r>
                </a:p>
                <a:p>
                  <a:endParaRPr lang="en-US" sz="1000"/>
                </a:p>
              </p:txBody>
            </p:sp>
            <p:sp>
              <p:nvSpPr>
                <p:cNvPr id="70" name="TextBox 69">
                  <a:extLst>
                    <a:ext uri="{FF2B5EF4-FFF2-40B4-BE49-F238E27FC236}">
                      <a16:creationId xmlns:a16="http://schemas.microsoft.com/office/drawing/2014/main" id="{FBD29D3B-9D0E-BC12-4401-86981225ECB5}"/>
                    </a:ext>
                  </a:extLst>
                </p:cNvPr>
                <p:cNvSpPr txBox="1"/>
                <p:nvPr/>
              </p:nvSpPr>
              <p:spPr>
                <a:xfrm>
                  <a:off x="1382073" y="4457235"/>
                  <a:ext cx="797973" cy="694140"/>
                </a:xfrm>
                <a:prstGeom prst="rect">
                  <a:avLst/>
                </a:prstGeom>
                <a:solidFill>
                  <a:schemeClr val="bg1">
                    <a:lumMod val="95000"/>
                  </a:schemeClr>
                </a:solidFill>
              </p:spPr>
              <p:txBody>
                <a:bodyPr wrap="square" rtlCol="0">
                  <a:spAutoFit/>
                </a:bodyPr>
                <a:lstStyle/>
                <a:p>
                  <a:pPr algn="l"/>
                  <a:r>
                    <a:rPr lang="en-US" sz="1000">
                      <a:solidFill>
                        <a:srgbClr val="0070C0"/>
                      </a:solidFill>
                    </a:rPr>
                    <a:t>Axel, Jack</a:t>
                  </a:r>
                </a:p>
                <a:p>
                  <a:endParaRPr lang="en-US" sz="1000"/>
                </a:p>
              </p:txBody>
            </p:sp>
          </p:grpSp>
          <p:pic>
            <p:nvPicPr>
              <p:cNvPr id="33" name="Picture 32">
                <a:extLst>
                  <a:ext uri="{FF2B5EF4-FFF2-40B4-BE49-F238E27FC236}">
                    <a16:creationId xmlns:a16="http://schemas.microsoft.com/office/drawing/2014/main" id="{7C621CE7-99FC-D15C-2B9B-DA3E9C6CBB6C}"/>
                  </a:ext>
                </a:extLst>
              </p:cNvPr>
              <p:cNvPicPr>
                <a:picLocks noChangeAspect="1"/>
              </p:cNvPicPr>
              <p:nvPr/>
            </p:nvPicPr>
            <p:blipFill>
              <a:blip r:embed="rId8"/>
              <a:stretch>
                <a:fillRect/>
              </a:stretch>
            </p:blipFill>
            <p:spPr>
              <a:xfrm>
                <a:off x="1816105" y="7993164"/>
                <a:ext cx="12910453" cy="699754"/>
              </a:xfrm>
              <a:prstGeom prst="rect">
                <a:avLst/>
              </a:prstGeom>
            </p:spPr>
          </p:pic>
        </p:grpSp>
        <p:sp>
          <p:nvSpPr>
            <p:cNvPr id="71" name="TextBox 70">
              <a:extLst>
                <a:ext uri="{FF2B5EF4-FFF2-40B4-BE49-F238E27FC236}">
                  <a16:creationId xmlns:a16="http://schemas.microsoft.com/office/drawing/2014/main" id="{57D7FEFE-7E00-DF64-2D5D-5444EA9B55F8}"/>
                </a:ext>
              </a:extLst>
            </p:cNvPr>
            <p:cNvSpPr txBox="1"/>
            <p:nvPr/>
          </p:nvSpPr>
          <p:spPr>
            <a:xfrm>
              <a:off x="15184580" y="10536533"/>
              <a:ext cx="512619" cy="246221"/>
            </a:xfrm>
            <a:prstGeom prst="rect">
              <a:avLst/>
            </a:prstGeom>
            <a:solidFill>
              <a:schemeClr val="accent2"/>
            </a:solidFill>
          </p:spPr>
          <p:txBody>
            <a:bodyPr wrap="square" rtlCol="0">
              <a:spAutoFit/>
            </a:bodyPr>
            <a:lstStyle/>
            <a:p>
              <a:pPr algn="l"/>
              <a:r>
                <a:rPr lang="en-US" sz="1000" dirty="0"/>
                <a:t>2025</a:t>
              </a:r>
            </a:p>
          </p:txBody>
        </p:sp>
        <p:sp>
          <p:nvSpPr>
            <p:cNvPr id="72" name="TextBox 71">
              <a:extLst>
                <a:ext uri="{FF2B5EF4-FFF2-40B4-BE49-F238E27FC236}">
                  <a16:creationId xmlns:a16="http://schemas.microsoft.com/office/drawing/2014/main" id="{9EE2D576-D87B-B616-10B4-D5F99880D4DA}"/>
                </a:ext>
              </a:extLst>
            </p:cNvPr>
            <p:cNvSpPr txBox="1"/>
            <p:nvPr/>
          </p:nvSpPr>
          <p:spPr>
            <a:xfrm>
              <a:off x="15184580" y="7159490"/>
              <a:ext cx="512619" cy="246221"/>
            </a:xfrm>
            <a:prstGeom prst="rect">
              <a:avLst/>
            </a:prstGeom>
            <a:solidFill>
              <a:schemeClr val="accent2"/>
            </a:solidFill>
          </p:spPr>
          <p:txBody>
            <a:bodyPr wrap="square" rtlCol="0">
              <a:spAutoFit/>
            </a:bodyPr>
            <a:lstStyle/>
            <a:p>
              <a:pPr algn="l"/>
              <a:r>
                <a:rPr lang="en-US" sz="1000" dirty="0"/>
                <a:t>2025</a:t>
              </a:r>
            </a:p>
          </p:txBody>
        </p:sp>
        <p:sp>
          <p:nvSpPr>
            <p:cNvPr id="73" name="TextBox 72">
              <a:extLst>
                <a:ext uri="{FF2B5EF4-FFF2-40B4-BE49-F238E27FC236}">
                  <a16:creationId xmlns:a16="http://schemas.microsoft.com/office/drawing/2014/main" id="{23FC0305-08D9-2BC9-F41E-AF0633D253F6}"/>
                </a:ext>
              </a:extLst>
            </p:cNvPr>
            <p:cNvSpPr txBox="1"/>
            <p:nvPr/>
          </p:nvSpPr>
          <p:spPr>
            <a:xfrm>
              <a:off x="15184580" y="8254198"/>
              <a:ext cx="512619" cy="246221"/>
            </a:xfrm>
            <a:prstGeom prst="rect">
              <a:avLst/>
            </a:prstGeom>
            <a:solidFill>
              <a:schemeClr val="accent2"/>
            </a:solidFill>
          </p:spPr>
          <p:txBody>
            <a:bodyPr wrap="square" rtlCol="0">
              <a:spAutoFit/>
            </a:bodyPr>
            <a:lstStyle/>
            <a:p>
              <a:pPr algn="l"/>
              <a:r>
                <a:rPr lang="en-US" sz="1000" dirty="0"/>
                <a:t>2025</a:t>
              </a:r>
            </a:p>
          </p:txBody>
        </p:sp>
        <p:sp>
          <p:nvSpPr>
            <p:cNvPr id="74" name="TextBox 73">
              <a:extLst>
                <a:ext uri="{FF2B5EF4-FFF2-40B4-BE49-F238E27FC236}">
                  <a16:creationId xmlns:a16="http://schemas.microsoft.com/office/drawing/2014/main" id="{A04F83D6-2A4F-F9E6-D5A1-174A87EF1F14}"/>
                </a:ext>
              </a:extLst>
            </p:cNvPr>
            <p:cNvSpPr txBox="1"/>
            <p:nvPr/>
          </p:nvSpPr>
          <p:spPr>
            <a:xfrm>
              <a:off x="15172869" y="9421667"/>
              <a:ext cx="512619" cy="246221"/>
            </a:xfrm>
            <a:prstGeom prst="rect">
              <a:avLst/>
            </a:prstGeom>
            <a:solidFill>
              <a:schemeClr val="accent2"/>
            </a:solidFill>
          </p:spPr>
          <p:txBody>
            <a:bodyPr wrap="square" rtlCol="0">
              <a:spAutoFit/>
            </a:bodyPr>
            <a:lstStyle/>
            <a:p>
              <a:pPr algn="l"/>
              <a:r>
                <a:rPr lang="en-US" sz="1000" dirty="0"/>
                <a:t>2025</a:t>
              </a:r>
            </a:p>
          </p:txBody>
        </p:sp>
        <p:sp>
          <p:nvSpPr>
            <p:cNvPr id="75" name="TextBox 74">
              <a:extLst>
                <a:ext uri="{FF2B5EF4-FFF2-40B4-BE49-F238E27FC236}">
                  <a16:creationId xmlns:a16="http://schemas.microsoft.com/office/drawing/2014/main" id="{4A2555E0-7BEB-1B63-7D1C-A192F18A4811}"/>
                </a:ext>
              </a:extLst>
            </p:cNvPr>
            <p:cNvSpPr txBox="1"/>
            <p:nvPr/>
          </p:nvSpPr>
          <p:spPr>
            <a:xfrm>
              <a:off x="15172867" y="9938934"/>
              <a:ext cx="512619" cy="246221"/>
            </a:xfrm>
            <a:prstGeom prst="rect">
              <a:avLst/>
            </a:prstGeom>
            <a:solidFill>
              <a:srgbClr val="F2F2F2"/>
            </a:solidFill>
          </p:spPr>
          <p:txBody>
            <a:bodyPr wrap="square" rtlCol="0">
              <a:spAutoFit/>
            </a:bodyPr>
            <a:lstStyle/>
            <a:p>
              <a:pPr algn="l"/>
              <a:r>
                <a:rPr lang="en-US" sz="1000" dirty="0"/>
                <a:t>2025</a:t>
              </a:r>
            </a:p>
          </p:txBody>
        </p:sp>
        <p:sp>
          <p:nvSpPr>
            <p:cNvPr id="105" name="TextBox 104">
              <a:extLst>
                <a:ext uri="{FF2B5EF4-FFF2-40B4-BE49-F238E27FC236}">
                  <a16:creationId xmlns:a16="http://schemas.microsoft.com/office/drawing/2014/main" id="{D34386A6-2894-6830-7BEA-F3FCA354CD52}"/>
                </a:ext>
              </a:extLst>
            </p:cNvPr>
            <p:cNvSpPr txBox="1"/>
            <p:nvPr/>
          </p:nvSpPr>
          <p:spPr>
            <a:xfrm>
              <a:off x="15172868" y="8728686"/>
              <a:ext cx="512619" cy="246221"/>
            </a:xfrm>
            <a:prstGeom prst="rect">
              <a:avLst/>
            </a:prstGeom>
            <a:solidFill>
              <a:srgbClr val="F2F2F2"/>
            </a:solidFill>
          </p:spPr>
          <p:txBody>
            <a:bodyPr wrap="square" rtlCol="0">
              <a:spAutoFit/>
            </a:bodyPr>
            <a:lstStyle/>
            <a:p>
              <a:pPr algn="l"/>
              <a:r>
                <a:rPr lang="en-US" sz="1000" dirty="0"/>
                <a:t>2025</a:t>
              </a:r>
            </a:p>
          </p:txBody>
        </p:sp>
        <p:sp>
          <p:nvSpPr>
            <p:cNvPr id="106" name="TextBox 105">
              <a:extLst>
                <a:ext uri="{FF2B5EF4-FFF2-40B4-BE49-F238E27FC236}">
                  <a16:creationId xmlns:a16="http://schemas.microsoft.com/office/drawing/2014/main" id="{E59E7D9D-3030-374D-2834-ACADE35BA2E2}"/>
                </a:ext>
              </a:extLst>
            </p:cNvPr>
            <p:cNvSpPr txBox="1"/>
            <p:nvPr/>
          </p:nvSpPr>
          <p:spPr>
            <a:xfrm>
              <a:off x="15184580" y="7704495"/>
              <a:ext cx="512619" cy="246221"/>
            </a:xfrm>
            <a:prstGeom prst="rect">
              <a:avLst/>
            </a:prstGeom>
            <a:solidFill>
              <a:srgbClr val="F2F2F2"/>
            </a:solidFill>
          </p:spPr>
          <p:txBody>
            <a:bodyPr wrap="square" rtlCol="0">
              <a:spAutoFit/>
            </a:bodyPr>
            <a:lstStyle/>
            <a:p>
              <a:pPr algn="l"/>
              <a:r>
                <a:rPr lang="en-US" sz="1000" dirty="0"/>
                <a:t>2025</a:t>
              </a:r>
            </a:p>
          </p:txBody>
        </p:sp>
      </p:grpSp>
      <p:pic>
        <p:nvPicPr>
          <p:cNvPr id="18" name="Picture 17">
            <a:extLst>
              <a:ext uri="{FF2B5EF4-FFF2-40B4-BE49-F238E27FC236}">
                <a16:creationId xmlns:a16="http://schemas.microsoft.com/office/drawing/2014/main" id="{3580BF5B-7A9D-11A0-BF6D-CC8024DD9568}"/>
              </a:ext>
            </a:extLst>
          </p:cNvPr>
          <p:cNvPicPr>
            <a:picLocks noChangeAspect="1"/>
          </p:cNvPicPr>
          <p:nvPr/>
        </p:nvPicPr>
        <p:blipFill>
          <a:blip r:embed="rId9"/>
          <a:stretch>
            <a:fillRect/>
          </a:stretch>
        </p:blipFill>
        <p:spPr>
          <a:xfrm>
            <a:off x="3921028" y="1697758"/>
            <a:ext cx="6419881" cy="5074133"/>
          </a:xfrm>
          <a:prstGeom prst="rect">
            <a:avLst/>
          </a:prstGeom>
          <a:ln w="28575">
            <a:solidFill>
              <a:schemeClr val="accent1"/>
            </a:solidFill>
          </a:ln>
        </p:spPr>
      </p:pic>
      <p:sp>
        <p:nvSpPr>
          <p:cNvPr id="16" name="Rectangle: Rounded Corners 15">
            <a:extLst>
              <a:ext uri="{FF2B5EF4-FFF2-40B4-BE49-F238E27FC236}">
                <a16:creationId xmlns:a16="http://schemas.microsoft.com/office/drawing/2014/main" id="{213A6BB2-2798-7DF0-0576-8EAA8CEAD9FA}"/>
              </a:ext>
            </a:extLst>
          </p:cNvPr>
          <p:cNvSpPr/>
          <p:nvPr/>
        </p:nvSpPr>
        <p:spPr>
          <a:xfrm>
            <a:off x="10340910" y="6947694"/>
            <a:ext cx="1790700" cy="373168"/>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52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1000"/>
                                        <p:tgtEl>
                                          <p:spTgt spid="16"/>
                                        </p:tgtEl>
                                      </p:cBhvr>
                                    </p:animEffect>
                                  </p:childTnLst>
                                </p:cTn>
                              </p:par>
                              <p:par>
                                <p:cTn id="13" presetID="22"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58525BF2-21CD-D788-F696-EA68129A1AA3}"/>
              </a:ext>
            </a:extLst>
          </p:cNvPr>
          <p:cNvGrpSpPr/>
          <p:nvPr/>
        </p:nvGrpSpPr>
        <p:grpSpPr>
          <a:xfrm>
            <a:off x="6383112" y="282246"/>
            <a:ext cx="10285001" cy="9341508"/>
            <a:chOff x="3116173" y="282247"/>
            <a:chExt cx="10285001" cy="9341508"/>
          </a:xfrm>
        </p:grpSpPr>
        <p:grpSp>
          <p:nvGrpSpPr>
            <p:cNvPr id="16" name="Group 15">
              <a:extLst>
                <a:ext uri="{FF2B5EF4-FFF2-40B4-BE49-F238E27FC236}">
                  <a16:creationId xmlns:a16="http://schemas.microsoft.com/office/drawing/2014/main" id="{A549289E-5106-CF83-336F-528DB41F1D09}"/>
                </a:ext>
              </a:extLst>
            </p:cNvPr>
            <p:cNvGrpSpPr/>
            <p:nvPr/>
          </p:nvGrpSpPr>
          <p:grpSpPr>
            <a:xfrm>
              <a:off x="3116173" y="282247"/>
              <a:ext cx="10285001" cy="9341508"/>
              <a:chOff x="3527630" y="206046"/>
              <a:chExt cx="10285001" cy="9341508"/>
            </a:xfrm>
          </p:grpSpPr>
          <p:grpSp>
            <p:nvGrpSpPr>
              <p:cNvPr id="17" name="Group 16">
                <a:extLst>
                  <a:ext uri="{FF2B5EF4-FFF2-40B4-BE49-F238E27FC236}">
                    <a16:creationId xmlns:a16="http://schemas.microsoft.com/office/drawing/2014/main" id="{8C00CAC4-34F9-3FE3-2F00-2FFCBB380DD2}"/>
                  </a:ext>
                </a:extLst>
              </p:cNvPr>
              <p:cNvGrpSpPr/>
              <p:nvPr/>
            </p:nvGrpSpPr>
            <p:grpSpPr>
              <a:xfrm>
                <a:off x="3527630" y="206046"/>
                <a:ext cx="10285001" cy="9341508"/>
                <a:chOff x="3527631" y="206046"/>
                <a:chExt cx="10285001" cy="9341508"/>
              </a:xfrm>
            </p:grpSpPr>
            <p:grpSp>
              <p:nvGrpSpPr>
                <p:cNvPr id="19" name="Group 18">
                  <a:extLst>
                    <a:ext uri="{FF2B5EF4-FFF2-40B4-BE49-F238E27FC236}">
                      <a16:creationId xmlns:a16="http://schemas.microsoft.com/office/drawing/2014/main" id="{8DE86513-E87C-45DA-E27F-34C27F955202}"/>
                    </a:ext>
                  </a:extLst>
                </p:cNvPr>
                <p:cNvGrpSpPr/>
                <p:nvPr/>
              </p:nvGrpSpPr>
              <p:grpSpPr>
                <a:xfrm>
                  <a:off x="3527631" y="206046"/>
                  <a:ext cx="10285001" cy="9341508"/>
                  <a:chOff x="1104399" y="144876"/>
                  <a:chExt cx="7231641" cy="6568248"/>
                </a:xfrm>
              </p:grpSpPr>
              <p:grpSp>
                <p:nvGrpSpPr>
                  <p:cNvPr id="24" name="Group 23">
                    <a:extLst>
                      <a:ext uri="{FF2B5EF4-FFF2-40B4-BE49-F238E27FC236}">
                        <a16:creationId xmlns:a16="http://schemas.microsoft.com/office/drawing/2014/main" id="{67ABDCB5-42C9-5517-A628-D29D3E7A681F}"/>
                      </a:ext>
                    </a:extLst>
                  </p:cNvPr>
                  <p:cNvGrpSpPr/>
                  <p:nvPr/>
                </p:nvGrpSpPr>
                <p:grpSpPr>
                  <a:xfrm>
                    <a:off x="1104399" y="144876"/>
                    <a:ext cx="7231641" cy="6568248"/>
                    <a:chOff x="956179" y="108278"/>
                    <a:chExt cx="7231641" cy="6568248"/>
                  </a:xfrm>
                </p:grpSpPr>
                <p:pic>
                  <p:nvPicPr>
                    <p:cNvPr id="29" name="Picture 28">
                      <a:extLst>
                        <a:ext uri="{FF2B5EF4-FFF2-40B4-BE49-F238E27FC236}">
                          <a16:creationId xmlns:a16="http://schemas.microsoft.com/office/drawing/2014/main" id="{0AC54C93-44D4-B6F4-A371-2AF0188F7126}"/>
                        </a:ext>
                      </a:extLst>
                    </p:cNvPr>
                    <p:cNvPicPr>
                      <a:picLocks noChangeAspect="1"/>
                    </p:cNvPicPr>
                    <p:nvPr/>
                  </p:nvPicPr>
                  <p:blipFill>
                    <a:blip r:embed="rId3"/>
                    <a:stretch>
                      <a:fillRect/>
                    </a:stretch>
                  </p:blipFill>
                  <p:spPr>
                    <a:xfrm>
                      <a:off x="956179" y="108278"/>
                      <a:ext cx="7231641" cy="6568248"/>
                    </a:xfrm>
                    <a:prstGeom prst="rect">
                      <a:avLst/>
                    </a:prstGeom>
                    <a:ln w="28575">
                      <a:solidFill>
                        <a:schemeClr val="tx1"/>
                      </a:solidFill>
                    </a:ln>
                  </p:spPr>
                </p:pic>
                <p:pic>
                  <p:nvPicPr>
                    <p:cNvPr id="30" name="Picture 29">
                      <a:extLst>
                        <a:ext uri="{FF2B5EF4-FFF2-40B4-BE49-F238E27FC236}">
                          <a16:creationId xmlns:a16="http://schemas.microsoft.com/office/drawing/2014/main" id="{8D86FDD0-D5A9-E4E9-FB1F-00C289DC49D3}"/>
                        </a:ext>
                      </a:extLst>
                    </p:cNvPr>
                    <p:cNvPicPr>
                      <a:picLocks noChangeAspect="1"/>
                    </p:cNvPicPr>
                    <p:nvPr/>
                  </p:nvPicPr>
                  <p:blipFill>
                    <a:blip r:embed="rId4"/>
                    <a:stretch>
                      <a:fillRect/>
                    </a:stretch>
                  </p:blipFill>
                  <p:spPr>
                    <a:xfrm>
                      <a:off x="2638682" y="3532752"/>
                      <a:ext cx="3657209" cy="3009760"/>
                    </a:xfrm>
                    <a:prstGeom prst="rect">
                      <a:avLst/>
                    </a:prstGeom>
                  </p:spPr>
                </p:pic>
                <p:sp>
                  <p:nvSpPr>
                    <p:cNvPr id="31" name="TextBox 30">
                      <a:extLst>
                        <a:ext uri="{FF2B5EF4-FFF2-40B4-BE49-F238E27FC236}">
                          <a16:creationId xmlns:a16="http://schemas.microsoft.com/office/drawing/2014/main" id="{3DFF4922-74A4-D841-D875-4CBB9A43B635}"/>
                        </a:ext>
                      </a:extLst>
                    </p:cNvPr>
                    <p:cNvSpPr txBox="1"/>
                    <p:nvPr/>
                  </p:nvSpPr>
                  <p:spPr>
                    <a:xfrm>
                      <a:off x="3701775" y="2894626"/>
                      <a:ext cx="1446942" cy="188048"/>
                    </a:xfrm>
                    <a:prstGeom prst="rect">
                      <a:avLst/>
                    </a:prstGeom>
                    <a:solidFill>
                      <a:schemeClr val="bg1"/>
                    </a:solidFill>
                    <a:ln>
                      <a:noFill/>
                    </a:ln>
                    <a:effectLst/>
                  </p:spPr>
                  <p:txBody>
                    <a:bodyPr wrap="square" rtlCol="0">
                      <a:spAutoFit/>
                    </a:bodyPr>
                    <a:lstStyle/>
                    <a:p>
                      <a:r>
                        <a:rPr lang="en-US" sz="1138" dirty="0">
                          <a:solidFill>
                            <a:schemeClr val="bg1">
                              <a:lumMod val="50000"/>
                            </a:schemeClr>
                          </a:solidFill>
                        </a:rPr>
                        <a:t>PrimaryEmailAddress.com</a:t>
                      </a:r>
                    </a:p>
                  </p:txBody>
                </p:sp>
              </p:grpSp>
              <p:pic>
                <p:nvPicPr>
                  <p:cNvPr id="25" name="Picture 24">
                    <a:extLst>
                      <a:ext uri="{FF2B5EF4-FFF2-40B4-BE49-F238E27FC236}">
                        <a16:creationId xmlns:a16="http://schemas.microsoft.com/office/drawing/2014/main" id="{A97F8875-ECA7-FCBB-FDC8-EC936B1F718C}"/>
                      </a:ext>
                    </a:extLst>
                  </p:cNvPr>
                  <p:cNvPicPr>
                    <a:picLocks noChangeAspect="1"/>
                  </p:cNvPicPr>
                  <p:nvPr/>
                </p:nvPicPr>
                <p:blipFill>
                  <a:blip r:embed="rId5"/>
                  <a:stretch>
                    <a:fillRect/>
                  </a:stretch>
                </p:blipFill>
                <p:spPr>
                  <a:xfrm>
                    <a:off x="2831317" y="1083772"/>
                    <a:ext cx="5136535" cy="5596821"/>
                  </a:xfrm>
                  <a:prstGeom prst="rect">
                    <a:avLst/>
                  </a:prstGeom>
                </p:spPr>
              </p:pic>
              <p:sp>
                <p:nvSpPr>
                  <p:cNvPr id="26" name="TextBox 25">
                    <a:extLst>
                      <a:ext uri="{FF2B5EF4-FFF2-40B4-BE49-F238E27FC236}">
                        <a16:creationId xmlns:a16="http://schemas.microsoft.com/office/drawing/2014/main" id="{EB1E5B6C-962A-4091-E044-B6D78EDC9D6B}"/>
                      </a:ext>
                    </a:extLst>
                  </p:cNvPr>
                  <p:cNvSpPr txBox="1"/>
                  <p:nvPr/>
                </p:nvSpPr>
                <p:spPr>
                  <a:xfrm>
                    <a:off x="6863502" y="2569551"/>
                    <a:ext cx="843655" cy="173124"/>
                  </a:xfrm>
                  <a:prstGeom prst="rect">
                    <a:avLst/>
                  </a:prstGeom>
                  <a:solidFill>
                    <a:schemeClr val="bg1"/>
                  </a:solidFill>
                  <a:ln>
                    <a:noFill/>
                  </a:ln>
                  <a:effectLst/>
                </p:spPr>
                <p:txBody>
                  <a:bodyPr wrap="square" rtlCol="0">
                    <a:spAutoFit/>
                  </a:bodyPr>
                  <a:lstStyle/>
                  <a:p>
                    <a:r>
                      <a:rPr lang="en-US" sz="1000" b="1" dirty="0">
                        <a:solidFill>
                          <a:schemeClr val="bg1">
                            <a:lumMod val="50000"/>
                          </a:schemeClr>
                        </a:solidFill>
                      </a:rPr>
                      <a:t>000123456789</a:t>
                    </a:r>
                  </a:p>
                </p:txBody>
              </p:sp>
              <p:sp>
                <p:nvSpPr>
                  <p:cNvPr id="27" name="TextBox 26">
                    <a:extLst>
                      <a:ext uri="{FF2B5EF4-FFF2-40B4-BE49-F238E27FC236}">
                        <a16:creationId xmlns:a16="http://schemas.microsoft.com/office/drawing/2014/main" id="{56C49AA7-0206-66F4-91C2-76D1221338C3}"/>
                      </a:ext>
                    </a:extLst>
                  </p:cNvPr>
                  <p:cNvSpPr txBox="1"/>
                  <p:nvPr/>
                </p:nvSpPr>
                <p:spPr>
                  <a:xfrm>
                    <a:off x="6886464" y="4806141"/>
                    <a:ext cx="843655" cy="173124"/>
                  </a:xfrm>
                  <a:prstGeom prst="rect">
                    <a:avLst/>
                  </a:prstGeom>
                  <a:solidFill>
                    <a:schemeClr val="bg1"/>
                  </a:solidFill>
                  <a:ln>
                    <a:noFill/>
                  </a:ln>
                  <a:effectLst/>
                </p:spPr>
                <p:txBody>
                  <a:bodyPr wrap="square" rtlCol="0">
                    <a:spAutoFit/>
                  </a:bodyPr>
                  <a:lstStyle/>
                  <a:p>
                    <a:r>
                      <a:rPr lang="en-US" sz="1000" b="1" dirty="0">
                        <a:solidFill>
                          <a:schemeClr val="bg1">
                            <a:lumMod val="50000"/>
                          </a:schemeClr>
                        </a:solidFill>
                      </a:rPr>
                      <a:t>000123456789</a:t>
                    </a:r>
                  </a:p>
                </p:txBody>
              </p:sp>
              <p:sp>
                <p:nvSpPr>
                  <p:cNvPr id="28" name="Rectangle 27">
                    <a:extLst>
                      <a:ext uri="{FF2B5EF4-FFF2-40B4-BE49-F238E27FC236}">
                        <a16:creationId xmlns:a16="http://schemas.microsoft.com/office/drawing/2014/main" id="{1CB7676D-DDA4-B924-5B7D-C1FE80E138C0}"/>
                      </a:ext>
                    </a:extLst>
                  </p:cNvPr>
                  <p:cNvSpPr/>
                  <p:nvPr/>
                </p:nvSpPr>
                <p:spPr>
                  <a:xfrm>
                    <a:off x="6772275" y="5534025"/>
                    <a:ext cx="843655" cy="38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pic>
              <p:nvPicPr>
                <p:cNvPr id="20" name="Picture 19">
                  <a:extLst>
                    <a:ext uri="{FF2B5EF4-FFF2-40B4-BE49-F238E27FC236}">
                      <a16:creationId xmlns:a16="http://schemas.microsoft.com/office/drawing/2014/main" id="{59A348C5-FC7D-D956-6C05-A588B6A2CFD4}"/>
                    </a:ext>
                  </a:extLst>
                </p:cNvPr>
                <p:cNvPicPr>
                  <a:picLocks noChangeAspect="1"/>
                </p:cNvPicPr>
                <p:nvPr/>
              </p:nvPicPr>
              <p:blipFill>
                <a:blip r:embed="rId6"/>
                <a:stretch>
                  <a:fillRect/>
                </a:stretch>
              </p:blipFill>
              <p:spPr>
                <a:xfrm>
                  <a:off x="10840190" y="5652134"/>
                  <a:ext cx="2032904" cy="1105065"/>
                </a:xfrm>
                <a:prstGeom prst="rect">
                  <a:avLst/>
                </a:prstGeom>
              </p:spPr>
            </p:pic>
            <p:pic>
              <p:nvPicPr>
                <p:cNvPr id="21" name="Picture 20">
                  <a:extLst>
                    <a:ext uri="{FF2B5EF4-FFF2-40B4-BE49-F238E27FC236}">
                      <a16:creationId xmlns:a16="http://schemas.microsoft.com/office/drawing/2014/main" id="{26D7223D-2A1A-2D4D-3A21-80C859DF7431}"/>
                    </a:ext>
                  </a:extLst>
                </p:cNvPr>
                <p:cNvPicPr>
                  <a:picLocks noChangeAspect="1"/>
                </p:cNvPicPr>
                <p:nvPr/>
              </p:nvPicPr>
              <p:blipFill>
                <a:blip r:embed="rId7"/>
                <a:stretch>
                  <a:fillRect/>
                </a:stretch>
              </p:blipFill>
              <p:spPr>
                <a:xfrm>
                  <a:off x="10896701" y="7239001"/>
                  <a:ext cx="1995755" cy="469590"/>
                </a:xfrm>
                <a:prstGeom prst="rect">
                  <a:avLst/>
                </a:prstGeom>
              </p:spPr>
            </p:pic>
            <p:pic>
              <p:nvPicPr>
                <p:cNvPr id="22" name="Picture 21">
                  <a:extLst>
                    <a:ext uri="{FF2B5EF4-FFF2-40B4-BE49-F238E27FC236}">
                      <a16:creationId xmlns:a16="http://schemas.microsoft.com/office/drawing/2014/main" id="{C8F3DA69-8764-BD49-3EB8-469F7EFB8E6C}"/>
                    </a:ext>
                  </a:extLst>
                </p:cNvPr>
                <p:cNvPicPr>
                  <a:picLocks noChangeAspect="1"/>
                </p:cNvPicPr>
                <p:nvPr/>
              </p:nvPicPr>
              <p:blipFill>
                <a:blip r:embed="rId8"/>
                <a:stretch>
                  <a:fillRect/>
                </a:stretch>
              </p:blipFill>
              <p:spPr>
                <a:xfrm>
                  <a:off x="10840190" y="2495306"/>
                  <a:ext cx="1948286" cy="1047141"/>
                </a:xfrm>
                <a:prstGeom prst="rect">
                  <a:avLst/>
                </a:prstGeom>
              </p:spPr>
            </p:pic>
            <p:pic>
              <p:nvPicPr>
                <p:cNvPr id="23" name="Picture 22">
                  <a:extLst>
                    <a:ext uri="{FF2B5EF4-FFF2-40B4-BE49-F238E27FC236}">
                      <a16:creationId xmlns:a16="http://schemas.microsoft.com/office/drawing/2014/main" id="{C31ABEF6-2EF8-96C0-11E4-7FFB5608A127}"/>
                    </a:ext>
                  </a:extLst>
                </p:cNvPr>
                <p:cNvPicPr>
                  <a:picLocks noChangeAspect="1"/>
                </p:cNvPicPr>
                <p:nvPr/>
              </p:nvPicPr>
              <p:blipFill>
                <a:blip r:embed="rId9"/>
                <a:stretch>
                  <a:fillRect/>
                </a:stretch>
              </p:blipFill>
              <p:spPr>
                <a:xfrm>
                  <a:off x="10827121" y="4069901"/>
                  <a:ext cx="2057873" cy="465348"/>
                </a:xfrm>
                <a:prstGeom prst="rect">
                  <a:avLst/>
                </a:prstGeom>
              </p:spPr>
            </p:pic>
          </p:grpSp>
          <p:sp>
            <p:nvSpPr>
              <p:cNvPr id="18" name="Rectangle 17">
                <a:extLst>
                  <a:ext uri="{FF2B5EF4-FFF2-40B4-BE49-F238E27FC236}">
                    <a16:creationId xmlns:a16="http://schemas.microsoft.com/office/drawing/2014/main" id="{F69F1D7E-7225-2F0B-27AA-F28FF215857E}"/>
                  </a:ext>
                </a:extLst>
              </p:cNvPr>
              <p:cNvSpPr/>
              <p:nvPr/>
            </p:nvSpPr>
            <p:spPr>
              <a:xfrm>
                <a:off x="11582400" y="4697271"/>
                <a:ext cx="1206076" cy="40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a:extLst>
                <a:ext uri="{FF2B5EF4-FFF2-40B4-BE49-F238E27FC236}">
                  <a16:creationId xmlns:a16="http://schemas.microsoft.com/office/drawing/2014/main" id="{8C54707C-94FB-109D-46AF-1CF838238D16}"/>
                </a:ext>
              </a:extLst>
            </p:cNvPr>
            <p:cNvPicPr>
              <a:picLocks noChangeAspect="1"/>
            </p:cNvPicPr>
            <p:nvPr/>
          </p:nvPicPr>
          <p:blipFill>
            <a:blip r:embed="rId10"/>
            <a:stretch>
              <a:fillRect/>
            </a:stretch>
          </p:blipFill>
          <p:spPr>
            <a:xfrm>
              <a:off x="5579732" y="1665301"/>
              <a:ext cx="3170195" cy="381033"/>
            </a:xfrm>
            <a:prstGeom prst="rect">
              <a:avLst/>
            </a:prstGeom>
          </p:spPr>
        </p:pic>
      </p:grpSp>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lnSpcReduction="10000"/>
          </a:bodyPr>
          <a:lstStyle/>
          <a:p>
            <a:r>
              <a:rPr lang="en-US" dirty="0"/>
              <a:t>MY GROUPS</a:t>
            </a:r>
          </a:p>
        </p:txBody>
      </p:sp>
      <p:sp>
        <p:nvSpPr>
          <p:cNvPr id="4" name="Content Placeholder 2">
            <a:extLst>
              <a:ext uri="{FF2B5EF4-FFF2-40B4-BE49-F238E27FC236}">
                <a16:creationId xmlns:a16="http://schemas.microsoft.com/office/drawing/2014/main" id="{3FEC81C2-703D-ADD8-F957-03F9948D6174}"/>
              </a:ext>
            </a:extLst>
          </p:cNvPr>
          <p:cNvSpPr txBox="1">
            <a:spLocks/>
          </p:cNvSpPr>
          <p:nvPr/>
        </p:nvSpPr>
        <p:spPr>
          <a:xfrm>
            <a:off x="195837" y="1597119"/>
            <a:ext cx="5320727" cy="5753507"/>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Squadron Adjutant</a:t>
            </a:r>
          </a:p>
          <a:p>
            <a:pPr marL="457200" indent="-457200">
              <a:buFont typeface="Wingdings" panose="05000000000000000000" pitchFamily="2" charset="2"/>
              <a:buChar char="Ø"/>
            </a:pPr>
            <a:r>
              <a:rPr lang="en-US" dirty="0"/>
              <a:t>LGN Leadership has LGN and SAL data</a:t>
            </a:r>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endParaRPr lang="en-US" dirty="0"/>
          </a:p>
          <a:p>
            <a:endParaRPr lang="en-US" dirty="0"/>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dirty="0"/>
              <a:t>Officer Groups: view only</a:t>
            </a:r>
          </a:p>
        </p:txBody>
      </p:sp>
      <p:pic>
        <p:nvPicPr>
          <p:cNvPr id="13" name="Picture 12">
            <a:extLst>
              <a:ext uri="{FF2B5EF4-FFF2-40B4-BE49-F238E27FC236}">
                <a16:creationId xmlns:a16="http://schemas.microsoft.com/office/drawing/2014/main" id="{19D43156-6770-9E22-DC12-3A3B9347C175}"/>
              </a:ext>
            </a:extLst>
          </p:cNvPr>
          <p:cNvPicPr>
            <a:picLocks noChangeAspect="1"/>
          </p:cNvPicPr>
          <p:nvPr/>
        </p:nvPicPr>
        <p:blipFill>
          <a:blip r:embed="rId11"/>
          <a:stretch>
            <a:fillRect/>
          </a:stretch>
        </p:blipFill>
        <p:spPr>
          <a:xfrm>
            <a:off x="703626" y="3422650"/>
            <a:ext cx="4799733" cy="3060700"/>
          </a:xfrm>
          <a:prstGeom prst="rect">
            <a:avLst/>
          </a:prstGeom>
          <a:ln w="19050">
            <a:solidFill>
              <a:schemeClr val="accent1"/>
            </a:solidFill>
          </a:ln>
        </p:spPr>
      </p:pic>
      <p:sp>
        <p:nvSpPr>
          <p:cNvPr id="15" name="Rectangle 14">
            <a:extLst>
              <a:ext uri="{FF2B5EF4-FFF2-40B4-BE49-F238E27FC236}">
                <a16:creationId xmlns:a16="http://schemas.microsoft.com/office/drawing/2014/main" id="{25DE4CE8-912B-8833-E248-875E4F997783}"/>
              </a:ext>
            </a:extLst>
          </p:cNvPr>
          <p:cNvSpPr/>
          <p:nvPr/>
        </p:nvSpPr>
        <p:spPr>
          <a:xfrm>
            <a:off x="14230350" y="7658100"/>
            <a:ext cx="1123897" cy="581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60F8F9D-F859-34B3-B4FE-A236D7A98192}"/>
              </a:ext>
            </a:extLst>
          </p:cNvPr>
          <p:cNvPicPr>
            <a:picLocks noChangeAspect="1"/>
          </p:cNvPicPr>
          <p:nvPr/>
        </p:nvPicPr>
        <p:blipFill>
          <a:blip r:embed="rId12"/>
          <a:stretch>
            <a:fillRect/>
          </a:stretch>
        </p:blipFill>
        <p:spPr>
          <a:xfrm>
            <a:off x="8973135" y="1747029"/>
            <a:ext cx="5844109" cy="2945431"/>
          </a:xfrm>
          <a:prstGeom prst="rect">
            <a:avLst/>
          </a:prstGeom>
          <a:ln w="28575">
            <a:solidFill>
              <a:schemeClr val="accent1"/>
            </a:solidFill>
          </a:ln>
        </p:spPr>
      </p:pic>
      <p:sp>
        <p:nvSpPr>
          <p:cNvPr id="10" name="Arrow: Right 9">
            <a:extLst>
              <a:ext uri="{FF2B5EF4-FFF2-40B4-BE49-F238E27FC236}">
                <a16:creationId xmlns:a16="http://schemas.microsoft.com/office/drawing/2014/main" id="{9354B986-8BB7-AE1F-9E32-1F202562270F}"/>
              </a:ext>
            </a:extLst>
          </p:cNvPr>
          <p:cNvSpPr/>
          <p:nvPr/>
        </p:nvSpPr>
        <p:spPr>
          <a:xfrm>
            <a:off x="10088868" y="2855472"/>
            <a:ext cx="685800" cy="6929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4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1000"/>
                                        <p:tgtEl>
                                          <p:spTgt spid="4">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xEl>
                                              <p:pRg st="8" end="8"/>
                                            </p:txEl>
                                          </p:spTgt>
                                        </p:tgtEl>
                                        <p:attrNameLst>
                                          <p:attrName>style.visibility</p:attrName>
                                        </p:attrNameLst>
                                      </p:cBhvr>
                                      <p:to>
                                        <p:strVal val="visible"/>
                                      </p:to>
                                    </p:set>
                                    <p:animEffect transition="in" filter="wipe(up)">
                                      <p:cBhvr>
                                        <p:cTn id="20" dur="1000"/>
                                        <p:tgtEl>
                                          <p:spTgt spid="4">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EMAIL MEMBERS</a:t>
            </a:r>
          </a:p>
        </p:txBody>
      </p:sp>
      <p:pic>
        <p:nvPicPr>
          <p:cNvPr id="5" name="Picture 4">
            <a:extLst>
              <a:ext uri="{FF2B5EF4-FFF2-40B4-BE49-F238E27FC236}">
                <a16:creationId xmlns:a16="http://schemas.microsoft.com/office/drawing/2014/main" id="{397572F2-C81C-DD9C-4FF2-B501D0E14A28}"/>
              </a:ext>
            </a:extLst>
          </p:cNvPr>
          <p:cNvPicPr>
            <a:picLocks noChangeAspect="1"/>
          </p:cNvPicPr>
          <p:nvPr/>
        </p:nvPicPr>
        <p:blipFill>
          <a:blip r:embed="rId3"/>
          <a:stretch>
            <a:fillRect/>
          </a:stretch>
        </p:blipFill>
        <p:spPr>
          <a:xfrm>
            <a:off x="478665" y="1253909"/>
            <a:ext cx="2689079" cy="7851390"/>
          </a:xfrm>
          <a:prstGeom prst="rect">
            <a:avLst/>
          </a:prstGeom>
        </p:spPr>
      </p:pic>
      <p:sp>
        <p:nvSpPr>
          <p:cNvPr id="2" name="Rectangle: Rounded Corners 1">
            <a:extLst>
              <a:ext uri="{FF2B5EF4-FFF2-40B4-BE49-F238E27FC236}">
                <a16:creationId xmlns:a16="http://schemas.microsoft.com/office/drawing/2014/main" id="{E248D300-C92D-BDA7-6573-4CA342A88D57}"/>
              </a:ext>
            </a:extLst>
          </p:cNvPr>
          <p:cNvSpPr/>
          <p:nvPr/>
        </p:nvSpPr>
        <p:spPr>
          <a:xfrm>
            <a:off x="765520" y="4463167"/>
            <a:ext cx="1420839" cy="41625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B1F9B2-9419-80D1-BC06-0519280F5C1E}"/>
              </a:ext>
            </a:extLst>
          </p:cNvPr>
          <p:cNvPicPr>
            <a:picLocks noChangeAspect="1"/>
          </p:cNvPicPr>
          <p:nvPr/>
        </p:nvPicPr>
        <p:blipFill>
          <a:blip r:embed="rId4"/>
          <a:stretch>
            <a:fillRect/>
          </a:stretch>
        </p:blipFill>
        <p:spPr>
          <a:xfrm>
            <a:off x="3871913" y="-54428"/>
            <a:ext cx="13468350" cy="7858125"/>
          </a:xfrm>
          <a:prstGeom prst="rect">
            <a:avLst/>
          </a:prstGeom>
        </p:spPr>
      </p:pic>
      <p:grpSp>
        <p:nvGrpSpPr>
          <p:cNvPr id="11" name="Group 10">
            <a:extLst>
              <a:ext uri="{FF2B5EF4-FFF2-40B4-BE49-F238E27FC236}">
                <a16:creationId xmlns:a16="http://schemas.microsoft.com/office/drawing/2014/main" id="{53C3A94A-4930-5F57-4991-2AE5312DAA03}"/>
              </a:ext>
            </a:extLst>
          </p:cNvPr>
          <p:cNvGrpSpPr/>
          <p:nvPr/>
        </p:nvGrpSpPr>
        <p:grpSpPr>
          <a:xfrm>
            <a:off x="8412480" y="10434714"/>
            <a:ext cx="775937" cy="1224994"/>
            <a:chOff x="4343400" y="7429500"/>
            <a:chExt cx="775937" cy="1224994"/>
          </a:xfrm>
        </p:grpSpPr>
        <p:sp>
          <p:nvSpPr>
            <p:cNvPr id="36" name="TextBox 35">
              <a:extLst>
                <a:ext uri="{FF2B5EF4-FFF2-40B4-BE49-F238E27FC236}">
                  <a16:creationId xmlns:a16="http://schemas.microsoft.com/office/drawing/2014/main" id="{B704DBB7-A3FF-94F6-E752-6107401AD37A}"/>
                </a:ext>
              </a:extLst>
            </p:cNvPr>
            <p:cNvSpPr txBox="1"/>
            <p:nvPr/>
          </p:nvSpPr>
          <p:spPr>
            <a:xfrm>
              <a:off x="4343400" y="7778194"/>
              <a:ext cx="756887" cy="470614"/>
            </a:xfrm>
            <a:prstGeom prst="rect">
              <a:avLst/>
            </a:prstGeom>
            <a:solidFill>
              <a:schemeClr val="bg2">
                <a:lumMod val="50000"/>
              </a:schemeClr>
            </a:solidFill>
          </p:spPr>
          <p:txBody>
            <a:bodyPr wrap="square" rtlCol="0">
              <a:spAutoFit/>
            </a:bodyPr>
            <a:lstStyle/>
            <a:p>
              <a:endParaRPr lang="en-US" sz="1100" dirty="0"/>
            </a:p>
          </p:txBody>
        </p:sp>
        <p:sp>
          <p:nvSpPr>
            <p:cNvPr id="9" name="TextBox 8">
              <a:extLst>
                <a:ext uri="{FF2B5EF4-FFF2-40B4-BE49-F238E27FC236}">
                  <a16:creationId xmlns:a16="http://schemas.microsoft.com/office/drawing/2014/main" id="{5C975A56-CE0C-58C1-410A-F3E60C6B6BC7}"/>
                </a:ext>
              </a:extLst>
            </p:cNvPr>
            <p:cNvSpPr txBox="1"/>
            <p:nvPr/>
          </p:nvSpPr>
          <p:spPr>
            <a:xfrm>
              <a:off x="4343400" y="7429500"/>
              <a:ext cx="756887" cy="348694"/>
            </a:xfrm>
            <a:prstGeom prst="rect">
              <a:avLst/>
            </a:prstGeom>
            <a:solidFill>
              <a:schemeClr val="bg2">
                <a:lumMod val="50000"/>
              </a:schemeClr>
            </a:solidFill>
          </p:spPr>
          <p:txBody>
            <a:bodyPr wrap="square" rtlCol="0">
              <a:spAutoFit/>
            </a:bodyPr>
            <a:lstStyle/>
            <a:p>
              <a:endParaRPr lang="en-US" sz="1100" dirty="0"/>
            </a:p>
          </p:txBody>
        </p:sp>
        <p:sp>
          <p:nvSpPr>
            <p:cNvPr id="10" name="TextBox 9">
              <a:extLst>
                <a:ext uri="{FF2B5EF4-FFF2-40B4-BE49-F238E27FC236}">
                  <a16:creationId xmlns:a16="http://schemas.microsoft.com/office/drawing/2014/main" id="{95BD6E0C-A002-DD67-F8D3-6500F4D1CC5A}"/>
                </a:ext>
              </a:extLst>
            </p:cNvPr>
            <p:cNvSpPr txBox="1"/>
            <p:nvPr/>
          </p:nvSpPr>
          <p:spPr>
            <a:xfrm>
              <a:off x="4362450" y="8305800"/>
              <a:ext cx="756887" cy="348694"/>
            </a:xfrm>
            <a:prstGeom prst="rect">
              <a:avLst/>
            </a:prstGeom>
            <a:solidFill>
              <a:schemeClr val="bg2">
                <a:lumMod val="50000"/>
              </a:schemeClr>
            </a:solidFill>
          </p:spPr>
          <p:txBody>
            <a:bodyPr wrap="square" rtlCol="0">
              <a:spAutoFit/>
            </a:bodyPr>
            <a:lstStyle/>
            <a:p>
              <a:endParaRPr lang="en-US" sz="1100" dirty="0"/>
            </a:p>
          </p:txBody>
        </p:sp>
      </p:grpSp>
      <p:sp>
        <p:nvSpPr>
          <p:cNvPr id="3" name="TextBox 2">
            <a:extLst>
              <a:ext uri="{FF2B5EF4-FFF2-40B4-BE49-F238E27FC236}">
                <a16:creationId xmlns:a16="http://schemas.microsoft.com/office/drawing/2014/main" id="{1604B9C6-EBCD-9C83-6977-F0B00A23D6BE}"/>
              </a:ext>
            </a:extLst>
          </p:cNvPr>
          <p:cNvSpPr txBox="1"/>
          <p:nvPr/>
        </p:nvSpPr>
        <p:spPr>
          <a:xfrm>
            <a:off x="5902681" y="112855"/>
            <a:ext cx="7114807" cy="769441"/>
          </a:xfrm>
          <a:prstGeom prst="rect">
            <a:avLst/>
          </a:prstGeom>
          <a:solidFill>
            <a:schemeClr val="bg1"/>
          </a:solidFill>
        </p:spPr>
        <p:txBody>
          <a:bodyPr wrap="square" rtlCol="0">
            <a:spAutoFit/>
          </a:bodyPr>
          <a:lstStyle/>
          <a:p>
            <a:r>
              <a:rPr lang="en-US" sz="4400" dirty="0"/>
              <a:t>Email a Group of Members</a:t>
            </a:r>
          </a:p>
        </p:txBody>
      </p:sp>
      <p:grpSp>
        <p:nvGrpSpPr>
          <p:cNvPr id="7" name="Group 6">
            <a:extLst>
              <a:ext uri="{FF2B5EF4-FFF2-40B4-BE49-F238E27FC236}">
                <a16:creationId xmlns:a16="http://schemas.microsoft.com/office/drawing/2014/main" id="{7BB86184-319A-AC14-BF6C-86E7472FF535}"/>
              </a:ext>
            </a:extLst>
          </p:cNvPr>
          <p:cNvGrpSpPr/>
          <p:nvPr/>
        </p:nvGrpSpPr>
        <p:grpSpPr>
          <a:xfrm>
            <a:off x="4204704" y="7205004"/>
            <a:ext cx="12802768" cy="4759132"/>
            <a:chOff x="1816105" y="7993164"/>
            <a:chExt cx="12910453" cy="4818242"/>
          </a:xfrm>
        </p:grpSpPr>
        <p:grpSp>
          <p:nvGrpSpPr>
            <p:cNvPr id="13" name="Group 12">
              <a:extLst>
                <a:ext uri="{FF2B5EF4-FFF2-40B4-BE49-F238E27FC236}">
                  <a16:creationId xmlns:a16="http://schemas.microsoft.com/office/drawing/2014/main" id="{48D17A33-8A11-DDCF-C8DA-CC3A8A53CC7A}"/>
                </a:ext>
              </a:extLst>
            </p:cNvPr>
            <p:cNvGrpSpPr/>
            <p:nvPr/>
          </p:nvGrpSpPr>
          <p:grpSpPr>
            <a:xfrm>
              <a:off x="1844939" y="8658277"/>
              <a:ext cx="12852786" cy="4153129"/>
              <a:chOff x="-140533" y="2399597"/>
              <a:chExt cx="14020800" cy="5139887"/>
            </a:xfrm>
          </p:grpSpPr>
          <p:pic>
            <p:nvPicPr>
              <p:cNvPr id="17" name="Picture 16">
                <a:extLst>
                  <a:ext uri="{FF2B5EF4-FFF2-40B4-BE49-F238E27FC236}">
                    <a16:creationId xmlns:a16="http://schemas.microsoft.com/office/drawing/2014/main" id="{2E4A68D0-0774-12C7-29F5-85CA176C182B}"/>
                  </a:ext>
                </a:extLst>
              </p:cNvPr>
              <p:cNvPicPr>
                <a:picLocks noChangeAspect="1"/>
              </p:cNvPicPr>
              <p:nvPr/>
            </p:nvPicPr>
            <p:blipFill>
              <a:blip r:embed="rId5"/>
              <a:stretch>
                <a:fillRect/>
              </a:stretch>
            </p:blipFill>
            <p:spPr>
              <a:xfrm>
                <a:off x="-140533" y="2399597"/>
                <a:ext cx="14020800" cy="5095875"/>
              </a:xfrm>
              <a:prstGeom prst="rect">
                <a:avLst/>
              </a:prstGeom>
            </p:spPr>
          </p:pic>
          <p:sp>
            <p:nvSpPr>
              <p:cNvPr id="18" name="TextBox 17">
                <a:extLst>
                  <a:ext uri="{FF2B5EF4-FFF2-40B4-BE49-F238E27FC236}">
                    <a16:creationId xmlns:a16="http://schemas.microsoft.com/office/drawing/2014/main" id="{49D0CA1F-345C-1300-A9A0-686A49A743E4}"/>
                  </a:ext>
                </a:extLst>
              </p:cNvPr>
              <p:cNvSpPr txBox="1"/>
              <p:nvPr/>
            </p:nvSpPr>
            <p:spPr>
              <a:xfrm>
                <a:off x="264769" y="2491087"/>
                <a:ext cx="977985" cy="308506"/>
              </a:xfrm>
              <a:prstGeom prst="rect">
                <a:avLst/>
              </a:prstGeom>
              <a:solidFill>
                <a:schemeClr val="bg1"/>
              </a:solidFill>
            </p:spPr>
            <p:txBody>
              <a:bodyPr wrap="square" rtlCol="0">
                <a:spAutoFit/>
              </a:bodyPr>
              <a:lstStyle/>
              <a:p>
                <a:pPr algn="l"/>
                <a:r>
                  <a:rPr lang="en-US" sz="1000" dirty="0"/>
                  <a:t>222555111</a:t>
                </a:r>
              </a:p>
            </p:txBody>
          </p:sp>
          <p:sp>
            <p:nvSpPr>
              <p:cNvPr id="19" name="TextBox 18">
                <a:extLst>
                  <a:ext uri="{FF2B5EF4-FFF2-40B4-BE49-F238E27FC236}">
                    <a16:creationId xmlns:a16="http://schemas.microsoft.com/office/drawing/2014/main" id="{89365A37-A6DA-1DFE-4D74-4D8A46BA3FEA}"/>
                  </a:ext>
                </a:extLst>
              </p:cNvPr>
              <p:cNvSpPr txBox="1"/>
              <p:nvPr/>
            </p:nvSpPr>
            <p:spPr>
              <a:xfrm>
                <a:off x="271519" y="3822054"/>
                <a:ext cx="956470" cy="308506"/>
              </a:xfrm>
              <a:prstGeom prst="rect">
                <a:avLst/>
              </a:prstGeom>
              <a:solidFill>
                <a:schemeClr val="bg1"/>
              </a:solidFill>
            </p:spPr>
            <p:txBody>
              <a:bodyPr wrap="square" rtlCol="0">
                <a:spAutoFit/>
              </a:bodyPr>
              <a:lstStyle/>
              <a:p>
                <a:pPr algn="l"/>
                <a:r>
                  <a:rPr lang="en-US" sz="1000" dirty="0"/>
                  <a:t>123456789</a:t>
                </a:r>
              </a:p>
            </p:txBody>
          </p:sp>
          <p:sp>
            <p:nvSpPr>
              <p:cNvPr id="20" name="TextBox 19">
                <a:extLst>
                  <a:ext uri="{FF2B5EF4-FFF2-40B4-BE49-F238E27FC236}">
                    <a16:creationId xmlns:a16="http://schemas.microsoft.com/office/drawing/2014/main" id="{DC71EA80-B380-4F49-69D4-06E083D439B2}"/>
                  </a:ext>
                </a:extLst>
              </p:cNvPr>
              <p:cNvSpPr txBox="1"/>
              <p:nvPr/>
            </p:nvSpPr>
            <p:spPr>
              <a:xfrm>
                <a:off x="260614" y="5373302"/>
                <a:ext cx="956470" cy="308506"/>
              </a:xfrm>
              <a:prstGeom prst="rect">
                <a:avLst/>
              </a:prstGeom>
              <a:solidFill>
                <a:schemeClr val="bg1"/>
              </a:solidFill>
            </p:spPr>
            <p:txBody>
              <a:bodyPr wrap="square" rtlCol="0">
                <a:spAutoFit/>
              </a:bodyPr>
              <a:lstStyle/>
              <a:p>
                <a:pPr algn="l"/>
                <a:r>
                  <a:rPr lang="en-US" sz="1000" dirty="0"/>
                  <a:t>111333222</a:t>
                </a:r>
              </a:p>
            </p:txBody>
          </p:sp>
          <p:sp>
            <p:nvSpPr>
              <p:cNvPr id="21" name="TextBox 20">
                <a:extLst>
                  <a:ext uri="{FF2B5EF4-FFF2-40B4-BE49-F238E27FC236}">
                    <a16:creationId xmlns:a16="http://schemas.microsoft.com/office/drawing/2014/main" id="{1C0315F7-AB7C-EE6F-A9B9-8197697E22B2}"/>
                  </a:ext>
                </a:extLst>
              </p:cNvPr>
              <p:cNvSpPr txBox="1"/>
              <p:nvPr/>
            </p:nvSpPr>
            <p:spPr>
              <a:xfrm>
                <a:off x="249264" y="6644375"/>
                <a:ext cx="978725" cy="308506"/>
              </a:xfrm>
              <a:prstGeom prst="rect">
                <a:avLst/>
              </a:prstGeom>
              <a:solidFill>
                <a:schemeClr val="bg1"/>
              </a:solidFill>
            </p:spPr>
            <p:txBody>
              <a:bodyPr wrap="square" rtlCol="0">
                <a:spAutoFit/>
              </a:bodyPr>
              <a:lstStyle/>
              <a:p>
                <a:pPr algn="l"/>
                <a:r>
                  <a:rPr lang="en-US" sz="1000" dirty="0"/>
                  <a:t>225558441</a:t>
                </a:r>
              </a:p>
            </p:txBody>
          </p:sp>
          <p:sp>
            <p:nvSpPr>
              <p:cNvPr id="22" name="TextBox 21">
                <a:extLst>
                  <a:ext uri="{FF2B5EF4-FFF2-40B4-BE49-F238E27FC236}">
                    <a16:creationId xmlns:a16="http://schemas.microsoft.com/office/drawing/2014/main" id="{348AE311-38F0-F5A8-30B5-5C7B80F96831}"/>
                  </a:ext>
                </a:extLst>
              </p:cNvPr>
              <p:cNvSpPr txBox="1"/>
              <p:nvPr/>
            </p:nvSpPr>
            <p:spPr>
              <a:xfrm>
                <a:off x="273460" y="3160818"/>
                <a:ext cx="956469" cy="308506"/>
              </a:xfrm>
              <a:prstGeom prst="rect">
                <a:avLst/>
              </a:prstGeom>
              <a:solidFill>
                <a:schemeClr val="bg1">
                  <a:lumMod val="95000"/>
                </a:schemeClr>
              </a:solidFill>
            </p:spPr>
            <p:txBody>
              <a:bodyPr wrap="square" rtlCol="0">
                <a:spAutoFit/>
              </a:bodyPr>
              <a:lstStyle/>
              <a:p>
                <a:pPr algn="l"/>
                <a:r>
                  <a:rPr lang="en-US" sz="1000" dirty="0"/>
                  <a:t>112332145</a:t>
                </a:r>
              </a:p>
            </p:txBody>
          </p:sp>
          <p:sp>
            <p:nvSpPr>
              <p:cNvPr id="23" name="TextBox 22">
                <a:extLst>
                  <a:ext uri="{FF2B5EF4-FFF2-40B4-BE49-F238E27FC236}">
                    <a16:creationId xmlns:a16="http://schemas.microsoft.com/office/drawing/2014/main" id="{953B117D-5E06-B558-E253-7A3187F04FA6}"/>
                  </a:ext>
                </a:extLst>
              </p:cNvPr>
              <p:cNvSpPr txBox="1"/>
              <p:nvPr/>
            </p:nvSpPr>
            <p:spPr>
              <a:xfrm>
                <a:off x="260614" y="4522464"/>
                <a:ext cx="982139" cy="308506"/>
              </a:xfrm>
              <a:prstGeom prst="rect">
                <a:avLst/>
              </a:prstGeom>
              <a:solidFill>
                <a:schemeClr val="bg1">
                  <a:lumMod val="95000"/>
                </a:schemeClr>
              </a:solidFill>
            </p:spPr>
            <p:txBody>
              <a:bodyPr wrap="square" rtlCol="0">
                <a:spAutoFit/>
              </a:bodyPr>
              <a:lstStyle/>
              <a:p>
                <a:pPr algn="l"/>
                <a:r>
                  <a:rPr lang="en-US" sz="1000" dirty="0"/>
                  <a:t>122333444</a:t>
                </a:r>
              </a:p>
            </p:txBody>
          </p:sp>
          <p:sp>
            <p:nvSpPr>
              <p:cNvPr id="24" name="TextBox 23">
                <a:extLst>
                  <a:ext uri="{FF2B5EF4-FFF2-40B4-BE49-F238E27FC236}">
                    <a16:creationId xmlns:a16="http://schemas.microsoft.com/office/drawing/2014/main" id="{693AE934-9895-D1C9-E467-B5B14828F943}"/>
                  </a:ext>
                </a:extLst>
              </p:cNvPr>
              <p:cNvSpPr txBox="1"/>
              <p:nvPr/>
            </p:nvSpPr>
            <p:spPr>
              <a:xfrm>
                <a:off x="260614" y="6017242"/>
                <a:ext cx="1068463" cy="308506"/>
              </a:xfrm>
              <a:prstGeom prst="rect">
                <a:avLst/>
              </a:prstGeom>
              <a:solidFill>
                <a:schemeClr val="bg1">
                  <a:lumMod val="95000"/>
                </a:schemeClr>
              </a:solidFill>
            </p:spPr>
            <p:txBody>
              <a:bodyPr wrap="square" rtlCol="0">
                <a:spAutoFit/>
              </a:bodyPr>
              <a:lstStyle/>
              <a:p>
                <a:pPr algn="l"/>
                <a:r>
                  <a:rPr lang="en-US" sz="1000" dirty="0"/>
                  <a:t>222555777</a:t>
                </a:r>
              </a:p>
            </p:txBody>
          </p:sp>
          <p:sp>
            <p:nvSpPr>
              <p:cNvPr id="25" name="TextBox 24">
                <a:extLst>
                  <a:ext uri="{FF2B5EF4-FFF2-40B4-BE49-F238E27FC236}">
                    <a16:creationId xmlns:a16="http://schemas.microsoft.com/office/drawing/2014/main" id="{CA2E6D0C-5A1F-7EA8-BE84-4144D04372B0}"/>
                  </a:ext>
                </a:extLst>
              </p:cNvPr>
              <p:cNvSpPr txBox="1"/>
              <p:nvPr/>
            </p:nvSpPr>
            <p:spPr>
              <a:xfrm>
                <a:off x="4809320" y="2501591"/>
                <a:ext cx="1131730" cy="617014"/>
              </a:xfrm>
              <a:prstGeom prst="rect">
                <a:avLst/>
              </a:prstGeom>
              <a:solidFill>
                <a:schemeClr val="bg1"/>
              </a:solidFill>
            </p:spPr>
            <p:txBody>
              <a:bodyPr wrap="square" rtlCol="0">
                <a:spAutoFit/>
              </a:bodyPr>
              <a:lstStyle/>
              <a:p>
                <a:pPr algn="l"/>
                <a:r>
                  <a:rPr lang="en-US" sz="800" dirty="0"/>
                  <a:t>Address, City, St Zip</a:t>
                </a:r>
              </a:p>
              <a:p>
                <a:pPr algn="l"/>
                <a:endParaRPr lang="en-US" sz="1000" dirty="0"/>
              </a:p>
            </p:txBody>
          </p:sp>
          <p:sp>
            <p:nvSpPr>
              <p:cNvPr id="26" name="TextBox 25">
                <a:extLst>
                  <a:ext uri="{FF2B5EF4-FFF2-40B4-BE49-F238E27FC236}">
                    <a16:creationId xmlns:a16="http://schemas.microsoft.com/office/drawing/2014/main" id="{94509008-C484-8B10-4176-04376B0B3300}"/>
                  </a:ext>
                </a:extLst>
              </p:cNvPr>
              <p:cNvSpPr txBox="1"/>
              <p:nvPr/>
            </p:nvSpPr>
            <p:spPr>
              <a:xfrm>
                <a:off x="4809320" y="3814236"/>
                <a:ext cx="1131730" cy="617014"/>
              </a:xfrm>
              <a:prstGeom prst="rect">
                <a:avLst/>
              </a:prstGeom>
              <a:solidFill>
                <a:schemeClr val="bg1"/>
              </a:solidFill>
            </p:spPr>
            <p:txBody>
              <a:bodyPr wrap="square" rtlCol="0">
                <a:spAutoFit/>
              </a:bodyPr>
              <a:lstStyle/>
              <a:p>
                <a:pPr algn="l"/>
                <a:r>
                  <a:rPr lang="en-US" sz="800" dirty="0"/>
                  <a:t>Address, City, St Zip</a:t>
                </a:r>
              </a:p>
              <a:p>
                <a:endParaRPr lang="en-US" sz="1000" dirty="0"/>
              </a:p>
            </p:txBody>
          </p:sp>
          <p:sp>
            <p:nvSpPr>
              <p:cNvPr id="27" name="TextBox 26">
                <a:extLst>
                  <a:ext uri="{FF2B5EF4-FFF2-40B4-BE49-F238E27FC236}">
                    <a16:creationId xmlns:a16="http://schemas.microsoft.com/office/drawing/2014/main" id="{631732E3-0831-E920-2AF6-503D2601E3A1}"/>
                  </a:ext>
                </a:extLst>
              </p:cNvPr>
              <p:cNvSpPr txBox="1"/>
              <p:nvPr/>
            </p:nvSpPr>
            <p:spPr>
              <a:xfrm>
                <a:off x="4837263" y="5366054"/>
                <a:ext cx="1131730" cy="617014"/>
              </a:xfrm>
              <a:prstGeom prst="rect">
                <a:avLst/>
              </a:prstGeom>
              <a:solidFill>
                <a:schemeClr val="bg1"/>
              </a:solidFill>
            </p:spPr>
            <p:txBody>
              <a:bodyPr wrap="square" rtlCol="0">
                <a:spAutoFit/>
              </a:bodyPr>
              <a:lstStyle/>
              <a:p>
                <a:pPr algn="l"/>
                <a:r>
                  <a:rPr lang="en-US" sz="800" dirty="0"/>
                  <a:t>Address, City, St Zip</a:t>
                </a:r>
              </a:p>
              <a:p>
                <a:endParaRPr lang="en-US" sz="1000" dirty="0"/>
              </a:p>
            </p:txBody>
          </p:sp>
          <p:sp>
            <p:nvSpPr>
              <p:cNvPr id="28" name="TextBox 27">
                <a:extLst>
                  <a:ext uri="{FF2B5EF4-FFF2-40B4-BE49-F238E27FC236}">
                    <a16:creationId xmlns:a16="http://schemas.microsoft.com/office/drawing/2014/main" id="{7F891188-BF5E-7383-6B8E-037A216AC74E}"/>
                  </a:ext>
                </a:extLst>
              </p:cNvPr>
              <p:cNvSpPr txBox="1"/>
              <p:nvPr/>
            </p:nvSpPr>
            <p:spPr>
              <a:xfrm>
                <a:off x="4809322" y="6729654"/>
                <a:ext cx="1131730" cy="809830"/>
              </a:xfrm>
              <a:prstGeom prst="rect">
                <a:avLst/>
              </a:prstGeom>
              <a:solidFill>
                <a:schemeClr val="bg1"/>
              </a:solidFill>
            </p:spPr>
            <p:txBody>
              <a:bodyPr wrap="square" rtlCol="0">
                <a:spAutoFit/>
              </a:bodyPr>
              <a:lstStyle/>
              <a:p>
                <a:pPr algn="l"/>
                <a:r>
                  <a:rPr lang="en-US" sz="800" dirty="0"/>
                  <a:t>Address, City, St Zip</a:t>
                </a:r>
              </a:p>
              <a:p>
                <a:endParaRPr lang="en-US" sz="1000" dirty="0"/>
              </a:p>
              <a:p>
                <a:endParaRPr lang="en-US" sz="1000" dirty="0"/>
              </a:p>
            </p:txBody>
          </p:sp>
          <p:sp>
            <p:nvSpPr>
              <p:cNvPr id="29" name="TextBox 28">
                <a:extLst>
                  <a:ext uri="{FF2B5EF4-FFF2-40B4-BE49-F238E27FC236}">
                    <a16:creationId xmlns:a16="http://schemas.microsoft.com/office/drawing/2014/main" id="{AA183FB0-543E-05E7-690D-99ABB4CB6978}"/>
                  </a:ext>
                </a:extLst>
              </p:cNvPr>
              <p:cNvSpPr txBox="1"/>
              <p:nvPr/>
            </p:nvSpPr>
            <p:spPr>
              <a:xfrm>
                <a:off x="4811870" y="3162658"/>
                <a:ext cx="1131730" cy="617014"/>
              </a:xfrm>
              <a:prstGeom prst="rect">
                <a:avLst/>
              </a:prstGeom>
              <a:solidFill>
                <a:schemeClr val="bg1">
                  <a:lumMod val="95000"/>
                </a:schemeClr>
              </a:solidFill>
            </p:spPr>
            <p:txBody>
              <a:bodyPr wrap="square" rtlCol="0">
                <a:spAutoFit/>
              </a:bodyPr>
              <a:lstStyle/>
              <a:p>
                <a:pPr algn="l"/>
                <a:r>
                  <a:rPr lang="en-US" sz="800" dirty="0"/>
                  <a:t>Address, City, St Zip</a:t>
                </a:r>
              </a:p>
              <a:p>
                <a:endParaRPr lang="en-US" sz="1000" dirty="0"/>
              </a:p>
            </p:txBody>
          </p:sp>
          <p:sp>
            <p:nvSpPr>
              <p:cNvPr id="30" name="TextBox 29">
                <a:extLst>
                  <a:ext uri="{FF2B5EF4-FFF2-40B4-BE49-F238E27FC236}">
                    <a16:creationId xmlns:a16="http://schemas.microsoft.com/office/drawing/2014/main" id="{475F6489-2B03-8C4A-CE0B-9581EB87BA01}"/>
                  </a:ext>
                </a:extLst>
              </p:cNvPr>
              <p:cNvSpPr txBox="1"/>
              <p:nvPr/>
            </p:nvSpPr>
            <p:spPr>
              <a:xfrm>
                <a:off x="4809322" y="4540829"/>
                <a:ext cx="1131730" cy="771267"/>
              </a:xfrm>
              <a:prstGeom prst="rect">
                <a:avLst/>
              </a:prstGeom>
              <a:solidFill>
                <a:schemeClr val="bg1">
                  <a:lumMod val="95000"/>
                </a:schemeClr>
              </a:solidFill>
            </p:spPr>
            <p:txBody>
              <a:bodyPr wrap="square" rtlCol="0">
                <a:spAutoFit/>
              </a:bodyPr>
              <a:lstStyle/>
              <a:p>
                <a:pPr algn="l"/>
                <a:r>
                  <a:rPr lang="en-US" sz="800" dirty="0"/>
                  <a:t>Address, City, St Zip</a:t>
                </a:r>
              </a:p>
              <a:p>
                <a:pPr algn="l"/>
                <a:endParaRPr lang="en-US" sz="800" dirty="0"/>
              </a:p>
              <a:p>
                <a:endParaRPr lang="en-US" sz="1000" dirty="0"/>
              </a:p>
            </p:txBody>
          </p:sp>
          <p:sp>
            <p:nvSpPr>
              <p:cNvPr id="31" name="TextBox 30">
                <a:extLst>
                  <a:ext uri="{FF2B5EF4-FFF2-40B4-BE49-F238E27FC236}">
                    <a16:creationId xmlns:a16="http://schemas.microsoft.com/office/drawing/2014/main" id="{AC9FE0B3-B283-1088-D7A3-DB2BF4AB0B15}"/>
                  </a:ext>
                </a:extLst>
              </p:cNvPr>
              <p:cNvSpPr txBox="1"/>
              <p:nvPr/>
            </p:nvSpPr>
            <p:spPr>
              <a:xfrm>
                <a:off x="4811870" y="6017633"/>
                <a:ext cx="1131730" cy="617014"/>
              </a:xfrm>
              <a:prstGeom prst="rect">
                <a:avLst/>
              </a:prstGeom>
              <a:solidFill>
                <a:schemeClr val="bg1">
                  <a:lumMod val="95000"/>
                </a:schemeClr>
              </a:solidFill>
            </p:spPr>
            <p:txBody>
              <a:bodyPr wrap="square" rtlCol="0">
                <a:spAutoFit/>
              </a:bodyPr>
              <a:lstStyle/>
              <a:p>
                <a:pPr algn="l"/>
                <a:r>
                  <a:rPr lang="en-US" sz="800" dirty="0"/>
                  <a:t>Address, City, St Zip</a:t>
                </a:r>
              </a:p>
              <a:p>
                <a:endParaRPr lang="en-US" sz="1000" dirty="0"/>
              </a:p>
            </p:txBody>
          </p:sp>
          <p:sp>
            <p:nvSpPr>
              <p:cNvPr id="32" name="TextBox 31">
                <a:extLst>
                  <a:ext uri="{FF2B5EF4-FFF2-40B4-BE49-F238E27FC236}">
                    <a16:creationId xmlns:a16="http://schemas.microsoft.com/office/drawing/2014/main" id="{D2D7B4E0-0489-1CB7-60E6-1C4FA6EE869E}"/>
                  </a:ext>
                </a:extLst>
              </p:cNvPr>
              <p:cNvSpPr txBox="1"/>
              <p:nvPr/>
            </p:nvSpPr>
            <p:spPr>
              <a:xfrm>
                <a:off x="7328919" y="3168075"/>
                <a:ext cx="1775416" cy="685625"/>
              </a:xfrm>
              <a:prstGeom prst="rect">
                <a:avLst/>
              </a:prstGeom>
              <a:solidFill>
                <a:schemeClr val="bg1">
                  <a:lumMod val="95000"/>
                </a:schemeClr>
              </a:solidFill>
            </p:spPr>
            <p:txBody>
              <a:bodyPr wrap="square" rtlCol="0">
                <a:spAutoFit/>
              </a:bodyPr>
              <a:lstStyle/>
              <a:p>
                <a:pPr algn="l"/>
                <a:r>
                  <a:rPr lang="en-US" sz="1000" b="1" dirty="0">
                    <a:solidFill>
                      <a:srgbClr val="0070C0"/>
                    </a:solidFill>
                  </a:rPr>
                  <a:t>Email Address</a:t>
                </a:r>
              </a:p>
              <a:p>
                <a:pPr algn="l"/>
                <a:r>
                  <a:rPr lang="en-US" sz="1000" dirty="0"/>
                  <a:t>Phone Number</a:t>
                </a:r>
              </a:p>
              <a:p>
                <a:endParaRPr lang="en-US" sz="1000" dirty="0"/>
              </a:p>
            </p:txBody>
          </p:sp>
          <p:sp>
            <p:nvSpPr>
              <p:cNvPr id="33" name="TextBox 32">
                <a:extLst>
                  <a:ext uri="{FF2B5EF4-FFF2-40B4-BE49-F238E27FC236}">
                    <a16:creationId xmlns:a16="http://schemas.microsoft.com/office/drawing/2014/main" id="{D1B7DB6E-68C7-9ADC-03B7-DC5E8B72B540}"/>
                  </a:ext>
                </a:extLst>
              </p:cNvPr>
              <p:cNvSpPr txBox="1"/>
              <p:nvPr/>
            </p:nvSpPr>
            <p:spPr>
              <a:xfrm>
                <a:off x="7328919" y="6017242"/>
                <a:ext cx="1341211" cy="553998"/>
              </a:xfrm>
              <a:prstGeom prst="rect">
                <a:avLst/>
              </a:prstGeom>
              <a:solidFill>
                <a:schemeClr val="bg1">
                  <a:lumMod val="95000"/>
                </a:schemeClr>
              </a:solidFill>
            </p:spPr>
            <p:txBody>
              <a:bodyPr wrap="square" rtlCol="0">
                <a:spAutoFit/>
              </a:bodyPr>
              <a:lstStyle/>
              <a:p>
                <a:pPr algn="l"/>
                <a:r>
                  <a:rPr lang="en-US" sz="1000" b="1" dirty="0">
                    <a:solidFill>
                      <a:srgbClr val="0070C0"/>
                    </a:solidFill>
                  </a:rPr>
                  <a:t>Email Address</a:t>
                </a:r>
              </a:p>
              <a:p>
                <a:pPr algn="l"/>
                <a:r>
                  <a:rPr lang="en-US" sz="1000" dirty="0"/>
                  <a:t>Phone Number</a:t>
                </a:r>
              </a:p>
              <a:p>
                <a:endParaRPr lang="en-US" sz="1000" dirty="0"/>
              </a:p>
            </p:txBody>
          </p:sp>
          <p:sp>
            <p:nvSpPr>
              <p:cNvPr id="34" name="TextBox 33">
                <a:extLst>
                  <a:ext uri="{FF2B5EF4-FFF2-40B4-BE49-F238E27FC236}">
                    <a16:creationId xmlns:a16="http://schemas.microsoft.com/office/drawing/2014/main" id="{0A773D66-26FE-BB1C-BC1E-027D74828B4C}"/>
                  </a:ext>
                </a:extLst>
              </p:cNvPr>
              <p:cNvSpPr txBox="1"/>
              <p:nvPr/>
            </p:nvSpPr>
            <p:spPr>
              <a:xfrm>
                <a:off x="7356769" y="2492149"/>
                <a:ext cx="1503309" cy="553998"/>
              </a:xfrm>
              <a:prstGeom prst="rect">
                <a:avLst/>
              </a:prstGeom>
              <a:solidFill>
                <a:schemeClr val="bg1"/>
              </a:solidFill>
            </p:spPr>
            <p:txBody>
              <a:bodyPr wrap="square" rtlCol="0">
                <a:spAutoFit/>
              </a:bodyPr>
              <a:lstStyle/>
              <a:p>
                <a:pPr algn="l"/>
                <a:r>
                  <a:rPr lang="en-US" sz="1000" b="1" dirty="0">
                    <a:solidFill>
                      <a:srgbClr val="0070C0"/>
                    </a:solidFill>
                  </a:rPr>
                  <a:t>Email Address</a:t>
                </a:r>
              </a:p>
              <a:p>
                <a:pPr algn="l"/>
                <a:r>
                  <a:rPr lang="en-US" sz="1000" dirty="0"/>
                  <a:t>Phone Number</a:t>
                </a:r>
              </a:p>
              <a:p>
                <a:endParaRPr lang="en-US" sz="1000" dirty="0"/>
              </a:p>
            </p:txBody>
          </p:sp>
          <p:sp>
            <p:nvSpPr>
              <p:cNvPr id="35" name="TextBox 34">
                <a:extLst>
                  <a:ext uri="{FF2B5EF4-FFF2-40B4-BE49-F238E27FC236}">
                    <a16:creationId xmlns:a16="http://schemas.microsoft.com/office/drawing/2014/main" id="{7EF7652B-2D56-57BF-FE80-FEE20AE82AF3}"/>
                  </a:ext>
                </a:extLst>
              </p:cNvPr>
              <p:cNvSpPr txBox="1"/>
              <p:nvPr/>
            </p:nvSpPr>
            <p:spPr>
              <a:xfrm>
                <a:off x="7286964" y="3848282"/>
                <a:ext cx="1775415" cy="495174"/>
              </a:xfrm>
              <a:prstGeom prst="rect">
                <a:avLst/>
              </a:prstGeom>
              <a:solidFill>
                <a:schemeClr val="bg1"/>
              </a:solidFill>
            </p:spPr>
            <p:txBody>
              <a:bodyPr wrap="square" rtlCol="0">
                <a:spAutoFit/>
              </a:bodyPr>
              <a:lstStyle/>
              <a:p>
                <a:pPr algn="l"/>
                <a:r>
                  <a:rPr lang="en-US" sz="1000" b="1" dirty="0">
                    <a:solidFill>
                      <a:srgbClr val="0070C0"/>
                    </a:solidFill>
                  </a:rPr>
                  <a:t>Email Address</a:t>
                </a:r>
              </a:p>
              <a:p>
                <a:pPr algn="l"/>
                <a:r>
                  <a:rPr lang="en-US" sz="1000" dirty="0"/>
                  <a:t>Phone Number</a:t>
                </a:r>
              </a:p>
            </p:txBody>
          </p:sp>
          <p:sp>
            <p:nvSpPr>
              <p:cNvPr id="37" name="TextBox 36">
                <a:extLst>
                  <a:ext uri="{FF2B5EF4-FFF2-40B4-BE49-F238E27FC236}">
                    <a16:creationId xmlns:a16="http://schemas.microsoft.com/office/drawing/2014/main" id="{59E9CC76-F816-BDBE-6C20-DF37666C4656}"/>
                  </a:ext>
                </a:extLst>
              </p:cNvPr>
              <p:cNvSpPr txBox="1"/>
              <p:nvPr/>
            </p:nvSpPr>
            <p:spPr>
              <a:xfrm>
                <a:off x="1356299" y="2501726"/>
                <a:ext cx="797973" cy="553998"/>
              </a:xfrm>
              <a:prstGeom prst="rect">
                <a:avLst/>
              </a:prstGeom>
              <a:solidFill>
                <a:schemeClr val="bg1"/>
              </a:solidFill>
            </p:spPr>
            <p:txBody>
              <a:bodyPr wrap="square" rtlCol="0">
                <a:spAutoFit/>
              </a:bodyPr>
              <a:lstStyle/>
              <a:p>
                <a:pPr algn="l"/>
                <a:r>
                  <a:rPr lang="en-US" sz="1000" dirty="0">
                    <a:solidFill>
                      <a:srgbClr val="0070C0"/>
                    </a:solidFill>
                  </a:rPr>
                  <a:t>Aaron, Greg</a:t>
                </a:r>
              </a:p>
              <a:p>
                <a:endParaRPr lang="en-US" sz="1000" dirty="0"/>
              </a:p>
            </p:txBody>
          </p:sp>
          <p:sp>
            <p:nvSpPr>
              <p:cNvPr id="38" name="TextBox 37">
                <a:extLst>
                  <a:ext uri="{FF2B5EF4-FFF2-40B4-BE49-F238E27FC236}">
                    <a16:creationId xmlns:a16="http://schemas.microsoft.com/office/drawing/2014/main" id="{A3C27AB4-1B55-8646-9BD7-D1CA12AE9DE6}"/>
                  </a:ext>
                </a:extLst>
              </p:cNvPr>
              <p:cNvSpPr txBox="1"/>
              <p:nvPr/>
            </p:nvSpPr>
            <p:spPr>
              <a:xfrm>
                <a:off x="1356299" y="3846689"/>
                <a:ext cx="937293" cy="694140"/>
              </a:xfrm>
              <a:prstGeom prst="rect">
                <a:avLst/>
              </a:prstGeom>
              <a:solidFill>
                <a:schemeClr val="bg1"/>
              </a:solidFill>
            </p:spPr>
            <p:txBody>
              <a:bodyPr wrap="square" rtlCol="0">
                <a:spAutoFit/>
              </a:bodyPr>
              <a:lstStyle/>
              <a:p>
                <a:pPr algn="l"/>
                <a:r>
                  <a:rPr lang="en-US" sz="1000" dirty="0">
                    <a:solidFill>
                      <a:srgbClr val="0070C0"/>
                    </a:solidFill>
                  </a:rPr>
                  <a:t>Asample, Christoper</a:t>
                </a:r>
              </a:p>
              <a:p>
                <a:endParaRPr lang="en-US" sz="1000" dirty="0"/>
              </a:p>
            </p:txBody>
          </p:sp>
          <p:sp>
            <p:nvSpPr>
              <p:cNvPr id="39" name="TextBox 38">
                <a:extLst>
                  <a:ext uri="{FF2B5EF4-FFF2-40B4-BE49-F238E27FC236}">
                    <a16:creationId xmlns:a16="http://schemas.microsoft.com/office/drawing/2014/main" id="{6EDF9B9E-713E-48B6-4AC4-32A33911E34A}"/>
                  </a:ext>
                </a:extLst>
              </p:cNvPr>
              <p:cNvSpPr txBox="1"/>
              <p:nvPr/>
            </p:nvSpPr>
            <p:spPr>
              <a:xfrm>
                <a:off x="1356299" y="5357023"/>
                <a:ext cx="797973" cy="553998"/>
              </a:xfrm>
              <a:prstGeom prst="rect">
                <a:avLst/>
              </a:prstGeom>
              <a:solidFill>
                <a:schemeClr val="bg1"/>
              </a:solidFill>
            </p:spPr>
            <p:txBody>
              <a:bodyPr wrap="square" rtlCol="0">
                <a:spAutoFit/>
              </a:bodyPr>
              <a:lstStyle/>
              <a:p>
                <a:pPr algn="l"/>
                <a:r>
                  <a:rPr lang="en-US" sz="1000" dirty="0">
                    <a:solidFill>
                      <a:srgbClr val="0070C0"/>
                    </a:solidFill>
                  </a:rPr>
                  <a:t>Bam, Joshua</a:t>
                </a:r>
              </a:p>
              <a:p>
                <a:endParaRPr lang="en-US" sz="1000" dirty="0"/>
              </a:p>
            </p:txBody>
          </p:sp>
          <p:sp>
            <p:nvSpPr>
              <p:cNvPr id="40" name="TextBox 39">
                <a:extLst>
                  <a:ext uri="{FF2B5EF4-FFF2-40B4-BE49-F238E27FC236}">
                    <a16:creationId xmlns:a16="http://schemas.microsoft.com/office/drawing/2014/main" id="{8256CE6B-43A1-E1E0-12D8-136BA766AB61}"/>
                  </a:ext>
                </a:extLst>
              </p:cNvPr>
              <p:cNvSpPr txBox="1"/>
              <p:nvPr/>
            </p:nvSpPr>
            <p:spPr>
              <a:xfrm>
                <a:off x="1390600" y="6691821"/>
                <a:ext cx="797973" cy="553998"/>
              </a:xfrm>
              <a:prstGeom prst="rect">
                <a:avLst/>
              </a:prstGeom>
              <a:solidFill>
                <a:schemeClr val="bg1"/>
              </a:solidFill>
            </p:spPr>
            <p:txBody>
              <a:bodyPr wrap="square" rtlCol="0">
                <a:spAutoFit/>
              </a:bodyPr>
              <a:lstStyle/>
              <a:p>
                <a:pPr algn="l"/>
                <a:r>
                  <a:rPr lang="en-US" sz="1000" dirty="0">
                    <a:solidFill>
                      <a:srgbClr val="0070C0"/>
                    </a:solidFill>
                  </a:rPr>
                  <a:t>Cook, Ralph</a:t>
                </a:r>
              </a:p>
              <a:p>
                <a:endParaRPr lang="en-US" sz="1000" dirty="0"/>
              </a:p>
            </p:txBody>
          </p:sp>
          <p:sp>
            <p:nvSpPr>
              <p:cNvPr id="41" name="TextBox 40">
                <a:extLst>
                  <a:ext uri="{FF2B5EF4-FFF2-40B4-BE49-F238E27FC236}">
                    <a16:creationId xmlns:a16="http://schemas.microsoft.com/office/drawing/2014/main" id="{DDD2BF6D-D001-4F13-B0A0-C2497438868C}"/>
                  </a:ext>
                </a:extLst>
              </p:cNvPr>
              <p:cNvSpPr txBox="1"/>
              <p:nvPr/>
            </p:nvSpPr>
            <p:spPr>
              <a:xfrm>
                <a:off x="1382073" y="3162658"/>
                <a:ext cx="797973" cy="685625"/>
              </a:xfrm>
              <a:prstGeom prst="rect">
                <a:avLst/>
              </a:prstGeom>
              <a:solidFill>
                <a:schemeClr val="bg1">
                  <a:lumMod val="95000"/>
                </a:schemeClr>
              </a:solidFill>
            </p:spPr>
            <p:txBody>
              <a:bodyPr wrap="square" rtlCol="0">
                <a:spAutoFit/>
              </a:bodyPr>
              <a:lstStyle/>
              <a:p>
                <a:pPr algn="l"/>
                <a:r>
                  <a:rPr lang="en-US" sz="1000" dirty="0">
                    <a:solidFill>
                      <a:srgbClr val="0070C0"/>
                    </a:solidFill>
                  </a:rPr>
                  <a:t>Aaron, Kevin</a:t>
                </a:r>
              </a:p>
              <a:p>
                <a:endParaRPr lang="en-US" sz="1000" dirty="0"/>
              </a:p>
            </p:txBody>
          </p:sp>
          <p:sp>
            <p:nvSpPr>
              <p:cNvPr id="42" name="TextBox 41">
                <a:extLst>
                  <a:ext uri="{FF2B5EF4-FFF2-40B4-BE49-F238E27FC236}">
                    <a16:creationId xmlns:a16="http://schemas.microsoft.com/office/drawing/2014/main" id="{08E0015E-5676-DC47-A821-A5CC163E78A3}"/>
                  </a:ext>
                </a:extLst>
              </p:cNvPr>
              <p:cNvSpPr txBox="1"/>
              <p:nvPr/>
            </p:nvSpPr>
            <p:spPr>
              <a:xfrm>
                <a:off x="1382073" y="6016419"/>
                <a:ext cx="797973" cy="553998"/>
              </a:xfrm>
              <a:prstGeom prst="rect">
                <a:avLst/>
              </a:prstGeom>
              <a:solidFill>
                <a:schemeClr val="bg1">
                  <a:lumMod val="95000"/>
                </a:schemeClr>
              </a:solidFill>
            </p:spPr>
            <p:txBody>
              <a:bodyPr wrap="square" rtlCol="0">
                <a:spAutoFit/>
              </a:bodyPr>
              <a:lstStyle/>
              <a:p>
                <a:pPr algn="l"/>
                <a:r>
                  <a:rPr lang="en-US" sz="1000" dirty="0">
                    <a:solidFill>
                      <a:srgbClr val="0070C0"/>
                    </a:solidFill>
                  </a:rPr>
                  <a:t>Black, Brian</a:t>
                </a:r>
              </a:p>
              <a:p>
                <a:endParaRPr lang="en-US" sz="1000" dirty="0"/>
              </a:p>
            </p:txBody>
          </p:sp>
          <p:sp>
            <p:nvSpPr>
              <p:cNvPr id="43" name="TextBox 42">
                <a:extLst>
                  <a:ext uri="{FF2B5EF4-FFF2-40B4-BE49-F238E27FC236}">
                    <a16:creationId xmlns:a16="http://schemas.microsoft.com/office/drawing/2014/main" id="{EE9C1AB1-1440-97EF-BA76-6912A7907C3A}"/>
                  </a:ext>
                </a:extLst>
              </p:cNvPr>
              <p:cNvSpPr txBox="1"/>
              <p:nvPr/>
            </p:nvSpPr>
            <p:spPr>
              <a:xfrm>
                <a:off x="1382073" y="4457235"/>
                <a:ext cx="797973" cy="694140"/>
              </a:xfrm>
              <a:prstGeom prst="rect">
                <a:avLst/>
              </a:prstGeom>
              <a:solidFill>
                <a:schemeClr val="bg1">
                  <a:lumMod val="95000"/>
                </a:schemeClr>
              </a:solidFill>
            </p:spPr>
            <p:txBody>
              <a:bodyPr wrap="square" rtlCol="0">
                <a:spAutoFit/>
              </a:bodyPr>
              <a:lstStyle/>
              <a:p>
                <a:pPr algn="l"/>
                <a:r>
                  <a:rPr lang="en-US" sz="1000" dirty="0">
                    <a:solidFill>
                      <a:srgbClr val="0070C0"/>
                    </a:solidFill>
                  </a:rPr>
                  <a:t>Axel, Jack</a:t>
                </a:r>
              </a:p>
              <a:p>
                <a:endParaRPr lang="en-US" sz="1000" dirty="0"/>
              </a:p>
            </p:txBody>
          </p:sp>
        </p:grpSp>
        <p:pic>
          <p:nvPicPr>
            <p:cNvPr id="15" name="Picture 14">
              <a:extLst>
                <a:ext uri="{FF2B5EF4-FFF2-40B4-BE49-F238E27FC236}">
                  <a16:creationId xmlns:a16="http://schemas.microsoft.com/office/drawing/2014/main" id="{1601FC72-7807-72C2-381A-C8F4B3FF784B}"/>
                </a:ext>
              </a:extLst>
            </p:cNvPr>
            <p:cNvPicPr>
              <a:picLocks noChangeAspect="1"/>
            </p:cNvPicPr>
            <p:nvPr/>
          </p:nvPicPr>
          <p:blipFill>
            <a:blip r:embed="rId6"/>
            <a:stretch>
              <a:fillRect/>
            </a:stretch>
          </p:blipFill>
          <p:spPr>
            <a:xfrm>
              <a:off x="1816105" y="7993164"/>
              <a:ext cx="12910453" cy="699754"/>
            </a:xfrm>
            <a:prstGeom prst="rect">
              <a:avLst/>
            </a:prstGeom>
          </p:spPr>
        </p:pic>
      </p:grpSp>
      <p:pic>
        <p:nvPicPr>
          <p:cNvPr id="4" name="Picture 3">
            <a:extLst>
              <a:ext uri="{FF2B5EF4-FFF2-40B4-BE49-F238E27FC236}">
                <a16:creationId xmlns:a16="http://schemas.microsoft.com/office/drawing/2014/main" id="{DD30EF80-EE9C-5520-B8E4-896403636FD5}"/>
              </a:ext>
            </a:extLst>
          </p:cNvPr>
          <p:cNvPicPr>
            <a:picLocks noChangeAspect="1"/>
          </p:cNvPicPr>
          <p:nvPr/>
        </p:nvPicPr>
        <p:blipFill>
          <a:blip r:embed="rId7"/>
          <a:stretch>
            <a:fillRect/>
          </a:stretch>
        </p:blipFill>
        <p:spPr>
          <a:xfrm>
            <a:off x="4790370" y="6448920"/>
            <a:ext cx="1720979" cy="1334808"/>
          </a:xfrm>
          <a:prstGeom prst="rect">
            <a:avLst/>
          </a:prstGeom>
        </p:spPr>
      </p:pic>
      <p:pic>
        <p:nvPicPr>
          <p:cNvPr id="45" name="Picture 44">
            <a:extLst>
              <a:ext uri="{FF2B5EF4-FFF2-40B4-BE49-F238E27FC236}">
                <a16:creationId xmlns:a16="http://schemas.microsoft.com/office/drawing/2014/main" id="{8E2D7B77-9552-366D-BEDD-5873D99732D6}"/>
              </a:ext>
            </a:extLst>
          </p:cNvPr>
          <p:cNvPicPr>
            <a:picLocks noChangeAspect="1"/>
          </p:cNvPicPr>
          <p:nvPr/>
        </p:nvPicPr>
        <p:blipFill>
          <a:blip r:embed="rId8"/>
          <a:stretch>
            <a:fillRect/>
          </a:stretch>
        </p:blipFill>
        <p:spPr>
          <a:xfrm>
            <a:off x="4204704" y="3065718"/>
            <a:ext cx="3810000" cy="561975"/>
          </a:xfrm>
          <a:prstGeom prst="rect">
            <a:avLst/>
          </a:prstGeom>
        </p:spPr>
      </p:pic>
      <p:pic>
        <p:nvPicPr>
          <p:cNvPr id="47" name="Picture 46">
            <a:extLst>
              <a:ext uri="{FF2B5EF4-FFF2-40B4-BE49-F238E27FC236}">
                <a16:creationId xmlns:a16="http://schemas.microsoft.com/office/drawing/2014/main" id="{B8684DB0-646E-FD29-8F31-7F4034C457D6}"/>
              </a:ext>
            </a:extLst>
          </p:cNvPr>
          <p:cNvPicPr>
            <a:picLocks noChangeAspect="1"/>
          </p:cNvPicPr>
          <p:nvPr/>
        </p:nvPicPr>
        <p:blipFill>
          <a:blip r:embed="rId9"/>
          <a:stretch>
            <a:fillRect/>
          </a:stretch>
        </p:blipFill>
        <p:spPr>
          <a:xfrm>
            <a:off x="4236017" y="2483076"/>
            <a:ext cx="4229100" cy="447675"/>
          </a:xfrm>
          <a:prstGeom prst="rect">
            <a:avLst/>
          </a:prstGeom>
        </p:spPr>
      </p:pic>
      <p:sp>
        <p:nvSpPr>
          <p:cNvPr id="8" name="TextBox 7">
            <a:extLst>
              <a:ext uri="{FF2B5EF4-FFF2-40B4-BE49-F238E27FC236}">
                <a16:creationId xmlns:a16="http://schemas.microsoft.com/office/drawing/2014/main" id="{CF07F3CF-F5F8-D74E-BFDE-AAECD4392326}"/>
              </a:ext>
            </a:extLst>
          </p:cNvPr>
          <p:cNvSpPr txBox="1"/>
          <p:nvPr/>
        </p:nvSpPr>
        <p:spPr>
          <a:xfrm>
            <a:off x="15413181" y="7973394"/>
            <a:ext cx="512619" cy="246221"/>
          </a:xfrm>
          <a:prstGeom prst="rect">
            <a:avLst/>
          </a:prstGeom>
          <a:solidFill>
            <a:schemeClr val="accent2"/>
          </a:solidFill>
        </p:spPr>
        <p:txBody>
          <a:bodyPr wrap="square" rtlCol="0">
            <a:spAutoFit/>
          </a:bodyPr>
          <a:lstStyle/>
          <a:p>
            <a:pPr algn="l"/>
            <a:r>
              <a:rPr lang="en-US" sz="1000" dirty="0"/>
              <a:t>2025</a:t>
            </a:r>
          </a:p>
        </p:txBody>
      </p:sp>
      <p:sp>
        <p:nvSpPr>
          <p:cNvPr id="12" name="TextBox 11">
            <a:extLst>
              <a:ext uri="{FF2B5EF4-FFF2-40B4-BE49-F238E27FC236}">
                <a16:creationId xmlns:a16="http://schemas.microsoft.com/office/drawing/2014/main" id="{54FEF807-A19C-A357-08FA-40D11F90490A}"/>
              </a:ext>
            </a:extLst>
          </p:cNvPr>
          <p:cNvSpPr txBox="1"/>
          <p:nvPr/>
        </p:nvSpPr>
        <p:spPr>
          <a:xfrm>
            <a:off x="15401470" y="8491098"/>
            <a:ext cx="512619" cy="246221"/>
          </a:xfrm>
          <a:prstGeom prst="rect">
            <a:avLst/>
          </a:prstGeom>
          <a:solidFill>
            <a:srgbClr val="F2F2F2"/>
          </a:solidFill>
        </p:spPr>
        <p:txBody>
          <a:bodyPr wrap="square" rtlCol="0">
            <a:spAutoFit/>
          </a:bodyPr>
          <a:lstStyle/>
          <a:p>
            <a:pPr algn="l"/>
            <a:r>
              <a:rPr lang="en-US" sz="1000" dirty="0"/>
              <a:t>2025</a:t>
            </a:r>
          </a:p>
        </p:txBody>
      </p:sp>
      <p:sp>
        <p:nvSpPr>
          <p:cNvPr id="44" name="TextBox 43">
            <a:extLst>
              <a:ext uri="{FF2B5EF4-FFF2-40B4-BE49-F238E27FC236}">
                <a16:creationId xmlns:a16="http://schemas.microsoft.com/office/drawing/2014/main" id="{B96CD545-7612-2BBC-8644-E2C94419BFCB}"/>
              </a:ext>
            </a:extLst>
          </p:cNvPr>
          <p:cNvSpPr txBox="1"/>
          <p:nvPr/>
        </p:nvSpPr>
        <p:spPr>
          <a:xfrm>
            <a:off x="15413181" y="9049893"/>
            <a:ext cx="512619" cy="246221"/>
          </a:xfrm>
          <a:prstGeom prst="rect">
            <a:avLst/>
          </a:prstGeom>
          <a:solidFill>
            <a:schemeClr val="accent2"/>
          </a:solidFill>
        </p:spPr>
        <p:txBody>
          <a:bodyPr wrap="square" rtlCol="0">
            <a:spAutoFit/>
          </a:bodyPr>
          <a:lstStyle/>
          <a:p>
            <a:pPr algn="l"/>
            <a:r>
              <a:rPr lang="en-US" sz="1000" dirty="0"/>
              <a:t>2025</a:t>
            </a:r>
          </a:p>
        </p:txBody>
      </p:sp>
      <p:sp>
        <p:nvSpPr>
          <p:cNvPr id="46" name="TextBox 45">
            <a:extLst>
              <a:ext uri="{FF2B5EF4-FFF2-40B4-BE49-F238E27FC236}">
                <a16:creationId xmlns:a16="http://schemas.microsoft.com/office/drawing/2014/main" id="{DA02C69F-418E-D7E1-0360-840A911352FA}"/>
              </a:ext>
            </a:extLst>
          </p:cNvPr>
          <p:cNvSpPr txBox="1"/>
          <p:nvPr/>
        </p:nvSpPr>
        <p:spPr>
          <a:xfrm>
            <a:off x="15401470" y="9567597"/>
            <a:ext cx="512619" cy="246221"/>
          </a:xfrm>
          <a:prstGeom prst="rect">
            <a:avLst/>
          </a:prstGeom>
          <a:solidFill>
            <a:srgbClr val="F2F2F2"/>
          </a:solidFill>
        </p:spPr>
        <p:txBody>
          <a:bodyPr wrap="square" rtlCol="0">
            <a:spAutoFit/>
          </a:bodyPr>
          <a:lstStyle/>
          <a:p>
            <a:pPr algn="l"/>
            <a:r>
              <a:rPr lang="en-US" sz="1000" dirty="0"/>
              <a:t>2025</a:t>
            </a:r>
          </a:p>
        </p:txBody>
      </p:sp>
      <p:sp>
        <p:nvSpPr>
          <p:cNvPr id="48" name="TextBox 47">
            <a:extLst>
              <a:ext uri="{FF2B5EF4-FFF2-40B4-BE49-F238E27FC236}">
                <a16:creationId xmlns:a16="http://schemas.microsoft.com/office/drawing/2014/main" id="{5183A312-7F8F-27DF-7372-4359869D3F83}"/>
              </a:ext>
            </a:extLst>
          </p:cNvPr>
          <p:cNvSpPr txBox="1"/>
          <p:nvPr/>
        </p:nvSpPr>
        <p:spPr>
          <a:xfrm>
            <a:off x="15424892" y="10265704"/>
            <a:ext cx="512619" cy="246221"/>
          </a:xfrm>
          <a:prstGeom prst="rect">
            <a:avLst/>
          </a:prstGeom>
          <a:solidFill>
            <a:schemeClr val="accent2"/>
          </a:solidFill>
        </p:spPr>
        <p:txBody>
          <a:bodyPr wrap="square" rtlCol="0">
            <a:spAutoFit/>
          </a:bodyPr>
          <a:lstStyle/>
          <a:p>
            <a:pPr algn="l"/>
            <a:r>
              <a:rPr lang="en-US" sz="1000" dirty="0"/>
              <a:t>2025</a:t>
            </a:r>
          </a:p>
        </p:txBody>
      </p:sp>
      <p:sp>
        <p:nvSpPr>
          <p:cNvPr id="49" name="TextBox 48">
            <a:extLst>
              <a:ext uri="{FF2B5EF4-FFF2-40B4-BE49-F238E27FC236}">
                <a16:creationId xmlns:a16="http://schemas.microsoft.com/office/drawing/2014/main" id="{85456B48-5AB7-AD42-00E5-868EDE4EA9A3}"/>
              </a:ext>
            </a:extLst>
          </p:cNvPr>
          <p:cNvSpPr txBox="1"/>
          <p:nvPr/>
        </p:nvSpPr>
        <p:spPr>
          <a:xfrm>
            <a:off x="15413181" y="10783408"/>
            <a:ext cx="512619" cy="246221"/>
          </a:xfrm>
          <a:prstGeom prst="rect">
            <a:avLst/>
          </a:prstGeom>
          <a:solidFill>
            <a:srgbClr val="F2F2F2"/>
          </a:solidFill>
        </p:spPr>
        <p:txBody>
          <a:bodyPr wrap="square" rtlCol="0">
            <a:spAutoFit/>
          </a:bodyPr>
          <a:lstStyle/>
          <a:p>
            <a:pPr algn="l"/>
            <a:r>
              <a:rPr lang="en-US" sz="1000" dirty="0"/>
              <a:t>2025</a:t>
            </a:r>
          </a:p>
        </p:txBody>
      </p:sp>
      <p:pic>
        <p:nvPicPr>
          <p:cNvPr id="51" name="Picture 50">
            <a:extLst>
              <a:ext uri="{FF2B5EF4-FFF2-40B4-BE49-F238E27FC236}">
                <a16:creationId xmlns:a16="http://schemas.microsoft.com/office/drawing/2014/main" id="{9E1DBA7E-8BDC-1B1A-2B9E-CB588102CEBB}"/>
              </a:ext>
            </a:extLst>
          </p:cNvPr>
          <p:cNvPicPr>
            <a:picLocks noChangeAspect="1"/>
          </p:cNvPicPr>
          <p:nvPr/>
        </p:nvPicPr>
        <p:blipFill>
          <a:blip r:embed="rId10"/>
          <a:stretch>
            <a:fillRect/>
          </a:stretch>
        </p:blipFill>
        <p:spPr>
          <a:xfrm>
            <a:off x="14050466" y="6198784"/>
            <a:ext cx="1742227" cy="856348"/>
          </a:xfrm>
          <a:prstGeom prst="rect">
            <a:avLst/>
          </a:prstGeom>
          <a:ln w="57150">
            <a:solidFill>
              <a:srgbClr val="FF0000"/>
            </a:solidFill>
          </a:ln>
        </p:spPr>
      </p:pic>
      <p:grpSp>
        <p:nvGrpSpPr>
          <p:cNvPr id="59" name="Group 58">
            <a:extLst>
              <a:ext uri="{FF2B5EF4-FFF2-40B4-BE49-F238E27FC236}">
                <a16:creationId xmlns:a16="http://schemas.microsoft.com/office/drawing/2014/main" id="{787BD096-2EDA-4F7E-958A-EDB417F701C2}"/>
              </a:ext>
            </a:extLst>
          </p:cNvPr>
          <p:cNvGrpSpPr/>
          <p:nvPr/>
        </p:nvGrpSpPr>
        <p:grpSpPr>
          <a:xfrm>
            <a:off x="4221809" y="7334447"/>
            <a:ext cx="278745" cy="2414224"/>
            <a:chOff x="4221809" y="7334447"/>
            <a:chExt cx="278745" cy="2414224"/>
          </a:xfrm>
        </p:grpSpPr>
        <p:pic>
          <p:nvPicPr>
            <p:cNvPr id="52" name="Picture 51">
              <a:extLst>
                <a:ext uri="{FF2B5EF4-FFF2-40B4-BE49-F238E27FC236}">
                  <a16:creationId xmlns:a16="http://schemas.microsoft.com/office/drawing/2014/main" id="{7E2D6126-89ED-5E43-7BE0-F785EB4D187A}"/>
                </a:ext>
              </a:extLst>
            </p:cNvPr>
            <p:cNvPicPr>
              <a:picLocks noChangeAspect="1"/>
            </p:cNvPicPr>
            <p:nvPr/>
          </p:nvPicPr>
          <p:blipFill>
            <a:blip r:embed="rId11"/>
            <a:stretch>
              <a:fillRect/>
            </a:stretch>
          </p:blipFill>
          <p:spPr>
            <a:xfrm>
              <a:off x="4233297" y="7334447"/>
              <a:ext cx="254019" cy="192439"/>
            </a:xfrm>
            <a:prstGeom prst="rect">
              <a:avLst/>
            </a:prstGeom>
          </p:spPr>
        </p:pic>
        <p:pic>
          <p:nvPicPr>
            <p:cNvPr id="55" name="Picture 54">
              <a:extLst>
                <a:ext uri="{FF2B5EF4-FFF2-40B4-BE49-F238E27FC236}">
                  <a16:creationId xmlns:a16="http://schemas.microsoft.com/office/drawing/2014/main" id="{0123693E-8456-195A-F7F2-734EED89068A}"/>
                </a:ext>
              </a:extLst>
            </p:cNvPr>
            <p:cNvPicPr>
              <a:picLocks noChangeAspect="1"/>
            </p:cNvPicPr>
            <p:nvPr/>
          </p:nvPicPr>
          <p:blipFill>
            <a:blip r:embed="rId11"/>
            <a:stretch>
              <a:fillRect/>
            </a:stretch>
          </p:blipFill>
          <p:spPr>
            <a:xfrm>
              <a:off x="4243479" y="9023324"/>
              <a:ext cx="254019" cy="192439"/>
            </a:xfrm>
            <a:prstGeom prst="rect">
              <a:avLst/>
            </a:prstGeom>
          </p:spPr>
        </p:pic>
        <p:pic>
          <p:nvPicPr>
            <p:cNvPr id="56" name="Picture 55">
              <a:extLst>
                <a:ext uri="{FF2B5EF4-FFF2-40B4-BE49-F238E27FC236}">
                  <a16:creationId xmlns:a16="http://schemas.microsoft.com/office/drawing/2014/main" id="{B7422EA1-AECD-263E-AA84-48B6D7211CB7}"/>
                </a:ext>
              </a:extLst>
            </p:cNvPr>
            <p:cNvPicPr>
              <a:picLocks noChangeAspect="1"/>
            </p:cNvPicPr>
            <p:nvPr/>
          </p:nvPicPr>
          <p:blipFill>
            <a:blip r:embed="rId11"/>
            <a:stretch>
              <a:fillRect/>
            </a:stretch>
          </p:blipFill>
          <p:spPr>
            <a:xfrm>
              <a:off x="4246535" y="9556232"/>
              <a:ext cx="254019" cy="192439"/>
            </a:xfrm>
            <a:prstGeom prst="rect">
              <a:avLst/>
            </a:prstGeom>
          </p:spPr>
        </p:pic>
        <p:pic>
          <p:nvPicPr>
            <p:cNvPr id="57" name="Picture 56">
              <a:extLst>
                <a:ext uri="{FF2B5EF4-FFF2-40B4-BE49-F238E27FC236}">
                  <a16:creationId xmlns:a16="http://schemas.microsoft.com/office/drawing/2014/main" id="{6F67BFD6-4A4B-C7EF-3440-8A667FD36CF1}"/>
                </a:ext>
              </a:extLst>
            </p:cNvPr>
            <p:cNvPicPr>
              <a:picLocks noChangeAspect="1"/>
            </p:cNvPicPr>
            <p:nvPr/>
          </p:nvPicPr>
          <p:blipFill>
            <a:blip r:embed="rId11"/>
            <a:stretch>
              <a:fillRect/>
            </a:stretch>
          </p:blipFill>
          <p:spPr>
            <a:xfrm>
              <a:off x="4221809" y="8523275"/>
              <a:ext cx="254019" cy="192439"/>
            </a:xfrm>
            <a:prstGeom prst="rect">
              <a:avLst/>
            </a:prstGeom>
          </p:spPr>
        </p:pic>
        <p:pic>
          <p:nvPicPr>
            <p:cNvPr id="58" name="Picture 57">
              <a:extLst>
                <a:ext uri="{FF2B5EF4-FFF2-40B4-BE49-F238E27FC236}">
                  <a16:creationId xmlns:a16="http://schemas.microsoft.com/office/drawing/2014/main" id="{8CF2DAB0-B873-93E2-968D-3C008B171A3E}"/>
                </a:ext>
              </a:extLst>
            </p:cNvPr>
            <p:cNvPicPr>
              <a:picLocks noChangeAspect="1"/>
            </p:cNvPicPr>
            <p:nvPr/>
          </p:nvPicPr>
          <p:blipFill>
            <a:blip r:embed="rId11"/>
            <a:stretch>
              <a:fillRect/>
            </a:stretch>
          </p:blipFill>
          <p:spPr>
            <a:xfrm>
              <a:off x="4236960" y="7965908"/>
              <a:ext cx="254019" cy="192439"/>
            </a:xfrm>
            <a:prstGeom prst="rect">
              <a:avLst/>
            </a:prstGeom>
          </p:spPr>
        </p:pic>
      </p:grpSp>
      <p:sp>
        <p:nvSpPr>
          <p:cNvPr id="16" name="Rectangle: Rounded Corners 15">
            <a:extLst>
              <a:ext uri="{FF2B5EF4-FFF2-40B4-BE49-F238E27FC236}">
                <a16:creationId xmlns:a16="http://schemas.microsoft.com/office/drawing/2014/main" id="{213A6BB2-2798-7DF0-0576-8EAA8CEAD9FA}"/>
              </a:ext>
            </a:extLst>
          </p:cNvPr>
          <p:cNvSpPr/>
          <p:nvPr/>
        </p:nvSpPr>
        <p:spPr>
          <a:xfrm>
            <a:off x="4165095" y="6111371"/>
            <a:ext cx="3182139" cy="1831687"/>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95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1000" fill="hold"/>
                                        <p:tgtEl>
                                          <p:spTgt spid="51"/>
                                        </p:tgtEl>
                                        <p:attrNameLst>
                                          <p:attrName>ppt_w</p:attrName>
                                        </p:attrNameLst>
                                      </p:cBhvr>
                                      <p:tavLst>
                                        <p:tav tm="0">
                                          <p:val>
                                            <p:fltVal val="0"/>
                                          </p:val>
                                        </p:tav>
                                        <p:tav tm="100000">
                                          <p:val>
                                            <p:strVal val="#ppt_w"/>
                                          </p:val>
                                        </p:tav>
                                      </p:tavLst>
                                    </p:anim>
                                    <p:anim calcmode="lin" valueType="num">
                                      <p:cBhvr>
                                        <p:cTn id="13" dur="1000" fill="hold"/>
                                        <p:tgtEl>
                                          <p:spTgt spid="51"/>
                                        </p:tgtEl>
                                        <p:attrNameLst>
                                          <p:attrName>ppt_h</p:attrName>
                                        </p:attrNameLst>
                                      </p:cBhvr>
                                      <p:tavLst>
                                        <p:tav tm="0">
                                          <p:val>
                                            <p:fltVal val="0"/>
                                          </p:val>
                                        </p:tav>
                                        <p:tav tm="100000">
                                          <p:val>
                                            <p:strVal val="#ppt_h"/>
                                          </p:val>
                                        </p:tav>
                                      </p:tavLst>
                                    </p:anim>
                                    <p:animEffect transition="in" filter="fade">
                                      <p:cBhvr>
                                        <p:cTn id="14" dur="10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10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1000"/>
                                        <p:tgtEl>
                                          <p:spTgt spid="16"/>
                                        </p:tgtEl>
                                      </p:cBhvr>
                                    </p:animEffect>
                                  </p:childTnLst>
                                </p:cTn>
                              </p:par>
                              <p:par>
                                <p:cTn id="25" presetID="22" presetClass="entr" presetSubtype="1"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5073-07CC-2CDC-3206-EA006998DDC8}"/>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1C8D84B0-4FBB-1CC4-48CC-01F5E3BD118F}"/>
              </a:ext>
            </a:extLst>
          </p:cNvPr>
          <p:cNvGrpSpPr/>
          <p:nvPr/>
        </p:nvGrpSpPr>
        <p:grpSpPr>
          <a:xfrm>
            <a:off x="3618141" y="337050"/>
            <a:ext cx="10285001" cy="9341508"/>
            <a:chOff x="3116173" y="282247"/>
            <a:chExt cx="10285001" cy="9341508"/>
          </a:xfrm>
        </p:grpSpPr>
        <p:grpSp>
          <p:nvGrpSpPr>
            <p:cNvPr id="8" name="Group 7">
              <a:extLst>
                <a:ext uri="{FF2B5EF4-FFF2-40B4-BE49-F238E27FC236}">
                  <a16:creationId xmlns:a16="http://schemas.microsoft.com/office/drawing/2014/main" id="{2D037EF4-C034-C904-4EC2-A04726D0AB50}"/>
                </a:ext>
              </a:extLst>
            </p:cNvPr>
            <p:cNvGrpSpPr/>
            <p:nvPr/>
          </p:nvGrpSpPr>
          <p:grpSpPr>
            <a:xfrm>
              <a:off x="3116173" y="282247"/>
              <a:ext cx="10285001" cy="9341508"/>
              <a:chOff x="3527630" y="206046"/>
              <a:chExt cx="10285001" cy="9341508"/>
            </a:xfrm>
          </p:grpSpPr>
          <p:grpSp>
            <p:nvGrpSpPr>
              <p:cNvPr id="10" name="Group 9">
                <a:extLst>
                  <a:ext uri="{FF2B5EF4-FFF2-40B4-BE49-F238E27FC236}">
                    <a16:creationId xmlns:a16="http://schemas.microsoft.com/office/drawing/2014/main" id="{7156C998-6760-A22B-F1F9-03503C37DB26}"/>
                  </a:ext>
                </a:extLst>
              </p:cNvPr>
              <p:cNvGrpSpPr/>
              <p:nvPr/>
            </p:nvGrpSpPr>
            <p:grpSpPr>
              <a:xfrm>
                <a:off x="3527630" y="206046"/>
                <a:ext cx="10285001" cy="9341508"/>
                <a:chOff x="3527631" y="206046"/>
                <a:chExt cx="10285001" cy="9341508"/>
              </a:xfrm>
            </p:grpSpPr>
            <p:grpSp>
              <p:nvGrpSpPr>
                <p:cNvPr id="12" name="Group 11">
                  <a:extLst>
                    <a:ext uri="{FF2B5EF4-FFF2-40B4-BE49-F238E27FC236}">
                      <a16:creationId xmlns:a16="http://schemas.microsoft.com/office/drawing/2014/main" id="{300F3477-4CAD-2EF4-AB42-BE5CDB929434}"/>
                    </a:ext>
                  </a:extLst>
                </p:cNvPr>
                <p:cNvGrpSpPr/>
                <p:nvPr/>
              </p:nvGrpSpPr>
              <p:grpSpPr>
                <a:xfrm>
                  <a:off x="3527631" y="206046"/>
                  <a:ext cx="10285001" cy="9341508"/>
                  <a:chOff x="1104399" y="144876"/>
                  <a:chExt cx="7231641" cy="6568248"/>
                </a:xfrm>
              </p:grpSpPr>
              <p:grpSp>
                <p:nvGrpSpPr>
                  <p:cNvPr id="22" name="Group 21">
                    <a:extLst>
                      <a:ext uri="{FF2B5EF4-FFF2-40B4-BE49-F238E27FC236}">
                        <a16:creationId xmlns:a16="http://schemas.microsoft.com/office/drawing/2014/main" id="{2EADF8DA-FF03-45D8-DA40-7E4BC25F4AD9}"/>
                      </a:ext>
                    </a:extLst>
                  </p:cNvPr>
                  <p:cNvGrpSpPr/>
                  <p:nvPr/>
                </p:nvGrpSpPr>
                <p:grpSpPr>
                  <a:xfrm>
                    <a:off x="1104399" y="144876"/>
                    <a:ext cx="7231641" cy="6568248"/>
                    <a:chOff x="956179" y="108278"/>
                    <a:chExt cx="7231641" cy="6568248"/>
                  </a:xfrm>
                </p:grpSpPr>
                <p:pic>
                  <p:nvPicPr>
                    <p:cNvPr id="27" name="Picture 26">
                      <a:extLst>
                        <a:ext uri="{FF2B5EF4-FFF2-40B4-BE49-F238E27FC236}">
                          <a16:creationId xmlns:a16="http://schemas.microsoft.com/office/drawing/2014/main" id="{642F9A1D-3BD2-81B4-7480-F6877386F817}"/>
                        </a:ext>
                      </a:extLst>
                    </p:cNvPr>
                    <p:cNvPicPr>
                      <a:picLocks noChangeAspect="1"/>
                    </p:cNvPicPr>
                    <p:nvPr/>
                  </p:nvPicPr>
                  <p:blipFill>
                    <a:blip r:embed="rId4"/>
                    <a:stretch>
                      <a:fillRect/>
                    </a:stretch>
                  </p:blipFill>
                  <p:spPr>
                    <a:xfrm>
                      <a:off x="956179" y="108278"/>
                      <a:ext cx="7231641" cy="6568248"/>
                    </a:xfrm>
                    <a:prstGeom prst="rect">
                      <a:avLst/>
                    </a:prstGeom>
                    <a:ln w="28575">
                      <a:solidFill>
                        <a:schemeClr val="tx1"/>
                      </a:solidFill>
                    </a:ln>
                  </p:spPr>
                </p:pic>
                <p:pic>
                  <p:nvPicPr>
                    <p:cNvPr id="28" name="Picture 27">
                      <a:extLst>
                        <a:ext uri="{FF2B5EF4-FFF2-40B4-BE49-F238E27FC236}">
                          <a16:creationId xmlns:a16="http://schemas.microsoft.com/office/drawing/2014/main" id="{37EACAAE-FBF3-D911-C663-AEF7456E2316}"/>
                        </a:ext>
                      </a:extLst>
                    </p:cNvPr>
                    <p:cNvPicPr>
                      <a:picLocks noChangeAspect="1"/>
                    </p:cNvPicPr>
                    <p:nvPr/>
                  </p:nvPicPr>
                  <p:blipFill>
                    <a:blip r:embed="rId5"/>
                    <a:stretch>
                      <a:fillRect/>
                    </a:stretch>
                  </p:blipFill>
                  <p:spPr>
                    <a:xfrm>
                      <a:off x="2638682" y="3532752"/>
                      <a:ext cx="3657209" cy="3009760"/>
                    </a:xfrm>
                    <a:prstGeom prst="rect">
                      <a:avLst/>
                    </a:prstGeom>
                  </p:spPr>
                </p:pic>
                <p:sp>
                  <p:nvSpPr>
                    <p:cNvPr id="29" name="TextBox 28">
                      <a:extLst>
                        <a:ext uri="{FF2B5EF4-FFF2-40B4-BE49-F238E27FC236}">
                          <a16:creationId xmlns:a16="http://schemas.microsoft.com/office/drawing/2014/main" id="{F22CE1BF-DBD7-B42C-B6B0-E36FCA594ADD}"/>
                        </a:ext>
                      </a:extLst>
                    </p:cNvPr>
                    <p:cNvSpPr txBox="1"/>
                    <p:nvPr/>
                  </p:nvSpPr>
                  <p:spPr>
                    <a:xfrm>
                      <a:off x="3701775" y="2894626"/>
                      <a:ext cx="1446942" cy="188048"/>
                    </a:xfrm>
                    <a:prstGeom prst="rect">
                      <a:avLst/>
                    </a:prstGeom>
                    <a:solidFill>
                      <a:schemeClr val="bg1"/>
                    </a:solidFill>
                    <a:ln>
                      <a:noFill/>
                    </a:ln>
                    <a:effectLst/>
                  </p:spPr>
                  <p:txBody>
                    <a:bodyPr wrap="square" rtlCol="0">
                      <a:spAutoFit/>
                    </a:bodyPr>
                    <a:lstStyle/>
                    <a:p>
                      <a:r>
                        <a:rPr lang="en-US" sz="1138" dirty="0">
                          <a:solidFill>
                            <a:schemeClr val="bg1">
                              <a:lumMod val="50000"/>
                            </a:schemeClr>
                          </a:solidFill>
                        </a:rPr>
                        <a:t>PrimaryEmailAddress.com</a:t>
                      </a:r>
                    </a:p>
                  </p:txBody>
                </p:sp>
              </p:grpSp>
              <p:pic>
                <p:nvPicPr>
                  <p:cNvPr id="23" name="Picture 22">
                    <a:extLst>
                      <a:ext uri="{FF2B5EF4-FFF2-40B4-BE49-F238E27FC236}">
                        <a16:creationId xmlns:a16="http://schemas.microsoft.com/office/drawing/2014/main" id="{F4639030-1AAC-072C-C417-4CB4CD99DA65}"/>
                      </a:ext>
                    </a:extLst>
                  </p:cNvPr>
                  <p:cNvPicPr>
                    <a:picLocks noChangeAspect="1"/>
                  </p:cNvPicPr>
                  <p:nvPr/>
                </p:nvPicPr>
                <p:blipFill>
                  <a:blip r:embed="rId6"/>
                  <a:stretch>
                    <a:fillRect/>
                  </a:stretch>
                </p:blipFill>
                <p:spPr>
                  <a:xfrm>
                    <a:off x="2831317" y="1083772"/>
                    <a:ext cx="5136535" cy="5596821"/>
                  </a:xfrm>
                  <a:prstGeom prst="rect">
                    <a:avLst/>
                  </a:prstGeom>
                </p:spPr>
              </p:pic>
              <p:sp>
                <p:nvSpPr>
                  <p:cNvPr id="24" name="TextBox 23">
                    <a:extLst>
                      <a:ext uri="{FF2B5EF4-FFF2-40B4-BE49-F238E27FC236}">
                        <a16:creationId xmlns:a16="http://schemas.microsoft.com/office/drawing/2014/main" id="{2F35A664-D0DD-1A6F-C154-829820A84F39}"/>
                      </a:ext>
                    </a:extLst>
                  </p:cNvPr>
                  <p:cNvSpPr txBox="1"/>
                  <p:nvPr/>
                </p:nvSpPr>
                <p:spPr>
                  <a:xfrm>
                    <a:off x="6863502" y="2569551"/>
                    <a:ext cx="843655" cy="173124"/>
                  </a:xfrm>
                  <a:prstGeom prst="rect">
                    <a:avLst/>
                  </a:prstGeom>
                  <a:solidFill>
                    <a:schemeClr val="bg1"/>
                  </a:solidFill>
                  <a:ln>
                    <a:noFill/>
                  </a:ln>
                  <a:effectLst/>
                </p:spPr>
                <p:txBody>
                  <a:bodyPr wrap="square" rtlCol="0">
                    <a:spAutoFit/>
                  </a:bodyPr>
                  <a:lstStyle/>
                  <a:p>
                    <a:r>
                      <a:rPr lang="en-US" sz="1000" b="1" dirty="0">
                        <a:solidFill>
                          <a:schemeClr val="bg1">
                            <a:lumMod val="50000"/>
                          </a:schemeClr>
                        </a:solidFill>
                      </a:rPr>
                      <a:t>000123456789</a:t>
                    </a:r>
                  </a:p>
                </p:txBody>
              </p:sp>
              <p:sp>
                <p:nvSpPr>
                  <p:cNvPr id="25" name="TextBox 24">
                    <a:extLst>
                      <a:ext uri="{FF2B5EF4-FFF2-40B4-BE49-F238E27FC236}">
                        <a16:creationId xmlns:a16="http://schemas.microsoft.com/office/drawing/2014/main" id="{C52FF035-716B-3B31-36D7-D22FFC16964B}"/>
                      </a:ext>
                    </a:extLst>
                  </p:cNvPr>
                  <p:cNvSpPr txBox="1"/>
                  <p:nvPr/>
                </p:nvSpPr>
                <p:spPr>
                  <a:xfrm>
                    <a:off x="6886464" y="4806141"/>
                    <a:ext cx="843655" cy="173124"/>
                  </a:xfrm>
                  <a:prstGeom prst="rect">
                    <a:avLst/>
                  </a:prstGeom>
                  <a:solidFill>
                    <a:schemeClr val="bg1"/>
                  </a:solidFill>
                  <a:ln>
                    <a:noFill/>
                  </a:ln>
                  <a:effectLst/>
                </p:spPr>
                <p:txBody>
                  <a:bodyPr wrap="square" rtlCol="0">
                    <a:spAutoFit/>
                  </a:bodyPr>
                  <a:lstStyle/>
                  <a:p>
                    <a:r>
                      <a:rPr lang="en-US" sz="1000" b="1" dirty="0">
                        <a:solidFill>
                          <a:schemeClr val="bg1">
                            <a:lumMod val="50000"/>
                          </a:schemeClr>
                        </a:solidFill>
                      </a:rPr>
                      <a:t>000123456789</a:t>
                    </a:r>
                  </a:p>
                </p:txBody>
              </p:sp>
              <p:sp>
                <p:nvSpPr>
                  <p:cNvPr id="26" name="Rectangle 25">
                    <a:extLst>
                      <a:ext uri="{FF2B5EF4-FFF2-40B4-BE49-F238E27FC236}">
                        <a16:creationId xmlns:a16="http://schemas.microsoft.com/office/drawing/2014/main" id="{6E97F8E2-748E-2774-F160-D329764890A1}"/>
                      </a:ext>
                    </a:extLst>
                  </p:cNvPr>
                  <p:cNvSpPr/>
                  <p:nvPr/>
                </p:nvSpPr>
                <p:spPr>
                  <a:xfrm>
                    <a:off x="6772275" y="5534025"/>
                    <a:ext cx="843655" cy="38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pic>
              <p:nvPicPr>
                <p:cNvPr id="18" name="Picture 17">
                  <a:extLst>
                    <a:ext uri="{FF2B5EF4-FFF2-40B4-BE49-F238E27FC236}">
                      <a16:creationId xmlns:a16="http://schemas.microsoft.com/office/drawing/2014/main" id="{A322308B-CFED-2925-9341-699C0AA885E3}"/>
                    </a:ext>
                  </a:extLst>
                </p:cNvPr>
                <p:cNvPicPr>
                  <a:picLocks noChangeAspect="1"/>
                </p:cNvPicPr>
                <p:nvPr/>
              </p:nvPicPr>
              <p:blipFill>
                <a:blip r:embed="rId7"/>
                <a:stretch>
                  <a:fillRect/>
                </a:stretch>
              </p:blipFill>
              <p:spPr>
                <a:xfrm>
                  <a:off x="10840190" y="5652134"/>
                  <a:ext cx="2032904" cy="1105065"/>
                </a:xfrm>
                <a:prstGeom prst="rect">
                  <a:avLst/>
                </a:prstGeom>
              </p:spPr>
            </p:pic>
            <p:pic>
              <p:nvPicPr>
                <p:cNvPr id="19" name="Picture 18">
                  <a:extLst>
                    <a:ext uri="{FF2B5EF4-FFF2-40B4-BE49-F238E27FC236}">
                      <a16:creationId xmlns:a16="http://schemas.microsoft.com/office/drawing/2014/main" id="{6B206233-331F-BD62-6266-172E8A5C05D1}"/>
                    </a:ext>
                  </a:extLst>
                </p:cNvPr>
                <p:cNvPicPr>
                  <a:picLocks noChangeAspect="1"/>
                </p:cNvPicPr>
                <p:nvPr/>
              </p:nvPicPr>
              <p:blipFill>
                <a:blip r:embed="rId8"/>
                <a:stretch>
                  <a:fillRect/>
                </a:stretch>
              </p:blipFill>
              <p:spPr>
                <a:xfrm>
                  <a:off x="10896701" y="7239001"/>
                  <a:ext cx="1995755" cy="469590"/>
                </a:xfrm>
                <a:prstGeom prst="rect">
                  <a:avLst/>
                </a:prstGeom>
              </p:spPr>
            </p:pic>
            <p:pic>
              <p:nvPicPr>
                <p:cNvPr id="20" name="Picture 19">
                  <a:extLst>
                    <a:ext uri="{FF2B5EF4-FFF2-40B4-BE49-F238E27FC236}">
                      <a16:creationId xmlns:a16="http://schemas.microsoft.com/office/drawing/2014/main" id="{729A853A-7E88-D2C2-B4FA-CECAA52217A6}"/>
                    </a:ext>
                  </a:extLst>
                </p:cNvPr>
                <p:cNvPicPr>
                  <a:picLocks noChangeAspect="1"/>
                </p:cNvPicPr>
                <p:nvPr/>
              </p:nvPicPr>
              <p:blipFill>
                <a:blip r:embed="rId9"/>
                <a:stretch>
                  <a:fillRect/>
                </a:stretch>
              </p:blipFill>
              <p:spPr>
                <a:xfrm>
                  <a:off x="10840190" y="2495306"/>
                  <a:ext cx="1948286" cy="1047141"/>
                </a:xfrm>
                <a:prstGeom prst="rect">
                  <a:avLst/>
                </a:prstGeom>
              </p:spPr>
            </p:pic>
            <p:pic>
              <p:nvPicPr>
                <p:cNvPr id="21" name="Picture 20">
                  <a:extLst>
                    <a:ext uri="{FF2B5EF4-FFF2-40B4-BE49-F238E27FC236}">
                      <a16:creationId xmlns:a16="http://schemas.microsoft.com/office/drawing/2014/main" id="{C082D4F6-C01A-DCAF-5AC0-4994AD660635}"/>
                    </a:ext>
                  </a:extLst>
                </p:cNvPr>
                <p:cNvPicPr>
                  <a:picLocks noChangeAspect="1"/>
                </p:cNvPicPr>
                <p:nvPr/>
              </p:nvPicPr>
              <p:blipFill>
                <a:blip r:embed="rId10"/>
                <a:stretch>
                  <a:fillRect/>
                </a:stretch>
              </p:blipFill>
              <p:spPr>
                <a:xfrm>
                  <a:off x="10827121" y="4069901"/>
                  <a:ext cx="2057873" cy="465348"/>
                </a:xfrm>
                <a:prstGeom prst="rect">
                  <a:avLst/>
                </a:prstGeom>
              </p:spPr>
            </p:pic>
          </p:grpSp>
          <p:sp>
            <p:nvSpPr>
              <p:cNvPr id="11" name="Rectangle 10">
                <a:extLst>
                  <a:ext uri="{FF2B5EF4-FFF2-40B4-BE49-F238E27FC236}">
                    <a16:creationId xmlns:a16="http://schemas.microsoft.com/office/drawing/2014/main" id="{75E86E61-EDB6-0846-63AF-FF914152B945}"/>
                  </a:ext>
                </a:extLst>
              </p:cNvPr>
              <p:cNvSpPr/>
              <p:nvPr/>
            </p:nvSpPr>
            <p:spPr>
              <a:xfrm>
                <a:off x="11582400" y="4697271"/>
                <a:ext cx="1206076" cy="40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B2A55358-748D-B866-1910-C6FB1788AD90}"/>
                </a:ext>
              </a:extLst>
            </p:cNvPr>
            <p:cNvPicPr>
              <a:picLocks noChangeAspect="1"/>
            </p:cNvPicPr>
            <p:nvPr/>
          </p:nvPicPr>
          <p:blipFill>
            <a:blip r:embed="rId11"/>
            <a:stretch>
              <a:fillRect/>
            </a:stretch>
          </p:blipFill>
          <p:spPr>
            <a:xfrm>
              <a:off x="5579732" y="1665301"/>
              <a:ext cx="3170195" cy="381033"/>
            </a:xfrm>
            <a:prstGeom prst="rect">
              <a:avLst/>
            </a:prstGeom>
          </p:spPr>
        </p:pic>
      </p:grpSp>
      <p:sp>
        <p:nvSpPr>
          <p:cNvPr id="15" name="Title 1">
            <a:extLst>
              <a:ext uri="{FF2B5EF4-FFF2-40B4-BE49-F238E27FC236}">
                <a16:creationId xmlns:a16="http://schemas.microsoft.com/office/drawing/2014/main" id="{E73BACC3-4809-EBA8-D591-52849877ED5B}"/>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14" name="Picture 13">
            <a:extLst>
              <a:ext uri="{FF2B5EF4-FFF2-40B4-BE49-F238E27FC236}">
                <a16:creationId xmlns:a16="http://schemas.microsoft.com/office/drawing/2014/main" id="{322699B7-6CB9-FFA4-6043-CBC726279DE6}"/>
              </a:ext>
            </a:extLst>
          </p:cNvPr>
          <p:cNvPicPr>
            <a:picLocks noChangeAspect="1"/>
          </p:cNvPicPr>
          <p:nvPr/>
        </p:nvPicPr>
        <p:blipFill>
          <a:blip r:embed="rId12"/>
          <a:stretch>
            <a:fillRect/>
          </a:stretch>
        </p:blipFill>
        <p:spPr>
          <a:xfrm>
            <a:off x="8392352" y="1226247"/>
            <a:ext cx="1982868" cy="2341471"/>
          </a:xfrm>
          <a:prstGeom prst="rect">
            <a:avLst/>
          </a:prstGeom>
        </p:spPr>
      </p:pic>
      <p:sp>
        <p:nvSpPr>
          <p:cNvPr id="4" name="Rectangle: Rounded Corners 3">
            <a:extLst>
              <a:ext uri="{FF2B5EF4-FFF2-40B4-BE49-F238E27FC236}">
                <a16:creationId xmlns:a16="http://schemas.microsoft.com/office/drawing/2014/main" id="{39E35F57-E86D-4F95-B19D-C94998BEFDC4}"/>
              </a:ext>
            </a:extLst>
          </p:cNvPr>
          <p:cNvSpPr/>
          <p:nvPr/>
        </p:nvSpPr>
        <p:spPr>
          <a:xfrm>
            <a:off x="8392352" y="2396982"/>
            <a:ext cx="1982868" cy="4770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30471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5110560"/>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5157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GROUP PROFILE</a:t>
            </a:r>
          </a:p>
        </p:txBody>
      </p:sp>
      <p:pic>
        <p:nvPicPr>
          <p:cNvPr id="10" name="Picture 9">
            <a:extLst>
              <a:ext uri="{FF2B5EF4-FFF2-40B4-BE49-F238E27FC236}">
                <a16:creationId xmlns:a16="http://schemas.microsoft.com/office/drawing/2014/main" id="{5E56C4C0-5DE2-7DAF-885A-16F20CE62CD0}"/>
              </a:ext>
            </a:extLst>
          </p:cNvPr>
          <p:cNvPicPr>
            <a:picLocks noChangeAspect="1"/>
          </p:cNvPicPr>
          <p:nvPr/>
        </p:nvPicPr>
        <p:blipFill>
          <a:blip r:embed="rId3"/>
          <a:stretch>
            <a:fillRect/>
          </a:stretch>
        </p:blipFill>
        <p:spPr>
          <a:xfrm>
            <a:off x="1527875" y="1251285"/>
            <a:ext cx="2689079" cy="7851390"/>
          </a:xfrm>
          <a:prstGeom prst="rect">
            <a:avLst/>
          </a:prstGeom>
        </p:spPr>
      </p:pic>
      <p:pic>
        <p:nvPicPr>
          <p:cNvPr id="12" name="Picture 11">
            <a:extLst>
              <a:ext uri="{FF2B5EF4-FFF2-40B4-BE49-F238E27FC236}">
                <a16:creationId xmlns:a16="http://schemas.microsoft.com/office/drawing/2014/main" id="{D0C318E2-28DF-8BAE-2D96-E8B13D75AE86}"/>
              </a:ext>
            </a:extLst>
          </p:cNvPr>
          <p:cNvPicPr>
            <a:picLocks noChangeAspect="1"/>
          </p:cNvPicPr>
          <p:nvPr/>
        </p:nvPicPr>
        <p:blipFill>
          <a:blip r:embed="rId4"/>
          <a:stretch>
            <a:fillRect/>
          </a:stretch>
        </p:blipFill>
        <p:spPr>
          <a:xfrm>
            <a:off x="5952498" y="223336"/>
            <a:ext cx="11068176" cy="9203097"/>
          </a:xfrm>
          <a:prstGeom prst="rect">
            <a:avLst/>
          </a:prstGeom>
        </p:spPr>
      </p:pic>
      <p:sp>
        <p:nvSpPr>
          <p:cNvPr id="13" name="Rectangle: Rounded Corners 12">
            <a:extLst>
              <a:ext uri="{FF2B5EF4-FFF2-40B4-BE49-F238E27FC236}">
                <a16:creationId xmlns:a16="http://schemas.microsoft.com/office/drawing/2014/main" id="{0895B7BD-CE93-2621-A6FC-EFD0E232E78B}"/>
              </a:ext>
            </a:extLst>
          </p:cNvPr>
          <p:cNvSpPr/>
          <p:nvPr/>
        </p:nvSpPr>
        <p:spPr>
          <a:xfrm>
            <a:off x="7386762" y="223335"/>
            <a:ext cx="1099512"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29EC55A-E28A-D1D8-6811-C76159668BA6}"/>
              </a:ext>
            </a:extLst>
          </p:cNvPr>
          <p:cNvSpPr/>
          <p:nvPr/>
        </p:nvSpPr>
        <p:spPr>
          <a:xfrm>
            <a:off x="1301263" y="1251285"/>
            <a:ext cx="3130060" cy="798063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03C2838-97D0-DA11-6644-981488C67B09}"/>
              </a:ext>
            </a:extLst>
          </p:cNvPr>
          <p:cNvPicPr>
            <a:picLocks noChangeAspect="1"/>
          </p:cNvPicPr>
          <p:nvPr/>
        </p:nvPicPr>
        <p:blipFill>
          <a:blip r:embed="rId5"/>
          <a:stretch>
            <a:fillRect/>
          </a:stretch>
        </p:blipFill>
        <p:spPr>
          <a:xfrm>
            <a:off x="5952498" y="1149269"/>
            <a:ext cx="15996762" cy="748965"/>
          </a:xfrm>
          <a:prstGeom prst="rect">
            <a:avLst/>
          </a:prstGeom>
        </p:spPr>
      </p:pic>
      <p:pic>
        <p:nvPicPr>
          <p:cNvPr id="2" name="Picture 1">
            <a:extLst>
              <a:ext uri="{FF2B5EF4-FFF2-40B4-BE49-F238E27FC236}">
                <a16:creationId xmlns:a16="http://schemas.microsoft.com/office/drawing/2014/main" id="{B10A6300-4277-671A-80FF-E2C208DCDBDE}"/>
              </a:ext>
            </a:extLst>
          </p:cNvPr>
          <p:cNvPicPr>
            <a:picLocks noChangeAspect="1"/>
          </p:cNvPicPr>
          <p:nvPr/>
        </p:nvPicPr>
        <p:blipFill>
          <a:blip r:embed="rId6"/>
          <a:stretch>
            <a:fillRect/>
          </a:stretch>
        </p:blipFill>
        <p:spPr>
          <a:xfrm>
            <a:off x="7561470" y="1213185"/>
            <a:ext cx="3411330" cy="1490741"/>
          </a:xfrm>
          <a:prstGeom prst="rect">
            <a:avLst/>
          </a:prstGeom>
          <a:ln w="38100">
            <a:noFill/>
          </a:ln>
        </p:spPr>
      </p:pic>
    </p:spTree>
    <p:extLst>
      <p:ext uri="{BB962C8B-B14F-4D97-AF65-F5344CB8AC3E}">
        <p14:creationId xmlns:p14="http://schemas.microsoft.com/office/powerpoint/2010/main" val="59722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MEMBER INFO</a:t>
            </a:r>
          </a:p>
        </p:txBody>
      </p:sp>
      <p:pic>
        <p:nvPicPr>
          <p:cNvPr id="10" name="Picture 9">
            <a:extLst>
              <a:ext uri="{FF2B5EF4-FFF2-40B4-BE49-F238E27FC236}">
                <a16:creationId xmlns:a16="http://schemas.microsoft.com/office/drawing/2014/main" id="{5E56C4C0-5DE2-7DAF-885A-16F20CE62CD0}"/>
              </a:ext>
            </a:extLst>
          </p:cNvPr>
          <p:cNvPicPr>
            <a:picLocks noChangeAspect="1"/>
          </p:cNvPicPr>
          <p:nvPr/>
        </p:nvPicPr>
        <p:blipFill>
          <a:blip r:embed="rId3"/>
          <a:stretch>
            <a:fillRect/>
          </a:stretch>
        </p:blipFill>
        <p:spPr>
          <a:xfrm>
            <a:off x="1527875" y="1251285"/>
            <a:ext cx="2689079" cy="7851390"/>
          </a:xfrm>
          <a:prstGeom prst="rect">
            <a:avLst/>
          </a:prstGeom>
        </p:spPr>
      </p:pic>
      <p:pic>
        <p:nvPicPr>
          <p:cNvPr id="12" name="Picture 11">
            <a:extLst>
              <a:ext uri="{FF2B5EF4-FFF2-40B4-BE49-F238E27FC236}">
                <a16:creationId xmlns:a16="http://schemas.microsoft.com/office/drawing/2014/main" id="{D0C318E2-28DF-8BAE-2D96-E8B13D75AE86}"/>
              </a:ext>
            </a:extLst>
          </p:cNvPr>
          <p:cNvPicPr>
            <a:picLocks noChangeAspect="1"/>
          </p:cNvPicPr>
          <p:nvPr/>
        </p:nvPicPr>
        <p:blipFill>
          <a:blip r:embed="rId4"/>
          <a:stretch>
            <a:fillRect/>
          </a:stretch>
        </p:blipFill>
        <p:spPr>
          <a:xfrm>
            <a:off x="5952498" y="223336"/>
            <a:ext cx="11068176" cy="9203097"/>
          </a:xfrm>
          <a:prstGeom prst="rect">
            <a:avLst/>
          </a:prstGeom>
        </p:spPr>
      </p:pic>
      <p:sp>
        <p:nvSpPr>
          <p:cNvPr id="13" name="Rectangle: Rounded Corners 12">
            <a:extLst>
              <a:ext uri="{FF2B5EF4-FFF2-40B4-BE49-F238E27FC236}">
                <a16:creationId xmlns:a16="http://schemas.microsoft.com/office/drawing/2014/main" id="{0895B7BD-CE93-2621-A6FC-EFD0E232E78B}"/>
              </a:ext>
            </a:extLst>
          </p:cNvPr>
          <p:cNvSpPr/>
          <p:nvPr/>
        </p:nvSpPr>
        <p:spPr>
          <a:xfrm>
            <a:off x="7386762" y="223335"/>
            <a:ext cx="1099512"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29EC55A-E28A-D1D8-6811-C76159668BA6}"/>
              </a:ext>
            </a:extLst>
          </p:cNvPr>
          <p:cNvSpPr/>
          <p:nvPr/>
        </p:nvSpPr>
        <p:spPr>
          <a:xfrm>
            <a:off x="1665514" y="4484913"/>
            <a:ext cx="2324828" cy="39188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03C2838-97D0-DA11-6644-981488C67B09}"/>
              </a:ext>
            </a:extLst>
          </p:cNvPr>
          <p:cNvPicPr>
            <a:picLocks noChangeAspect="1"/>
          </p:cNvPicPr>
          <p:nvPr/>
        </p:nvPicPr>
        <p:blipFill>
          <a:blip r:embed="rId5"/>
          <a:stretch>
            <a:fillRect/>
          </a:stretch>
        </p:blipFill>
        <p:spPr>
          <a:xfrm>
            <a:off x="5952498" y="1149269"/>
            <a:ext cx="15996762" cy="748965"/>
          </a:xfrm>
          <a:prstGeom prst="rect">
            <a:avLst/>
          </a:prstGeom>
        </p:spPr>
      </p:pic>
    </p:spTree>
    <p:extLst>
      <p:ext uri="{BB962C8B-B14F-4D97-AF65-F5344CB8AC3E}">
        <p14:creationId xmlns:p14="http://schemas.microsoft.com/office/powerpoint/2010/main" val="399178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6BFBE-5AF0-DA4D-66EE-6A9728A03D26}"/>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BFB1F9B2-9419-80D1-BC06-0519280F5C1E}"/>
              </a:ext>
            </a:extLst>
          </p:cNvPr>
          <p:cNvPicPr>
            <a:picLocks noChangeAspect="1"/>
          </p:cNvPicPr>
          <p:nvPr/>
        </p:nvPicPr>
        <p:blipFill>
          <a:blip r:embed="rId4"/>
          <a:stretch>
            <a:fillRect/>
          </a:stretch>
        </p:blipFill>
        <p:spPr>
          <a:xfrm>
            <a:off x="549538" y="-1911776"/>
            <a:ext cx="13468350" cy="7858125"/>
          </a:xfrm>
          <a:prstGeom prst="rect">
            <a:avLst/>
          </a:prstGeom>
        </p:spPr>
      </p:pic>
      <p:pic>
        <p:nvPicPr>
          <p:cNvPr id="10" name="Picture 9">
            <a:extLst>
              <a:ext uri="{FF2B5EF4-FFF2-40B4-BE49-F238E27FC236}">
                <a16:creationId xmlns:a16="http://schemas.microsoft.com/office/drawing/2014/main" id="{4C376EEC-5912-5F38-16D5-842407D54EEF}"/>
              </a:ext>
            </a:extLst>
          </p:cNvPr>
          <p:cNvPicPr>
            <a:picLocks noChangeAspect="1"/>
          </p:cNvPicPr>
          <p:nvPr/>
        </p:nvPicPr>
        <p:blipFill>
          <a:blip r:embed="rId5"/>
          <a:stretch>
            <a:fillRect/>
          </a:stretch>
        </p:blipFill>
        <p:spPr>
          <a:xfrm>
            <a:off x="720818" y="1243660"/>
            <a:ext cx="3302518" cy="668658"/>
          </a:xfrm>
          <a:prstGeom prst="rect">
            <a:avLst/>
          </a:prstGeom>
        </p:spPr>
      </p:pic>
      <p:pic>
        <p:nvPicPr>
          <p:cNvPr id="12" name="Picture 11">
            <a:extLst>
              <a:ext uri="{FF2B5EF4-FFF2-40B4-BE49-F238E27FC236}">
                <a16:creationId xmlns:a16="http://schemas.microsoft.com/office/drawing/2014/main" id="{E4080796-0181-BEDA-D426-42C9DF98FEB4}"/>
              </a:ext>
            </a:extLst>
          </p:cNvPr>
          <p:cNvPicPr>
            <a:picLocks noChangeAspect="1"/>
          </p:cNvPicPr>
          <p:nvPr/>
        </p:nvPicPr>
        <p:blipFill>
          <a:blip r:embed="rId6"/>
          <a:stretch>
            <a:fillRect/>
          </a:stretch>
        </p:blipFill>
        <p:spPr>
          <a:xfrm>
            <a:off x="622847" y="600000"/>
            <a:ext cx="4229100" cy="523875"/>
          </a:xfrm>
          <a:prstGeom prst="rect">
            <a:avLst/>
          </a:prstGeom>
        </p:spPr>
      </p:pic>
      <p:grpSp>
        <p:nvGrpSpPr>
          <p:cNvPr id="74" name="Group 73">
            <a:extLst>
              <a:ext uri="{FF2B5EF4-FFF2-40B4-BE49-F238E27FC236}">
                <a16:creationId xmlns:a16="http://schemas.microsoft.com/office/drawing/2014/main" id="{C7DD7B9E-310F-8346-3E32-5AEDD11F05D9}"/>
              </a:ext>
            </a:extLst>
          </p:cNvPr>
          <p:cNvGrpSpPr/>
          <p:nvPr/>
        </p:nvGrpSpPr>
        <p:grpSpPr>
          <a:xfrm>
            <a:off x="881743" y="5290458"/>
            <a:ext cx="12802768" cy="4759132"/>
            <a:chOff x="1816105" y="7993164"/>
            <a:chExt cx="12910453" cy="4818242"/>
          </a:xfrm>
        </p:grpSpPr>
        <p:grpSp>
          <p:nvGrpSpPr>
            <p:cNvPr id="75" name="Group 74">
              <a:extLst>
                <a:ext uri="{FF2B5EF4-FFF2-40B4-BE49-F238E27FC236}">
                  <a16:creationId xmlns:a16="http://schemas.microsoft.com/office/drawing/2014/main" id="{22BA74DD-04EE-2BB4-F5BE-D6C2850315D0}"/>
                </a:ext>
              </a:extLst>
            </p:cNvPr>
            <p:cNvGrpSpPr/>
            <p:nvPr/>
          </p:nvGrpSpPr>
          <p:grpSpPr>
            <a:xfrm>
              <a:off x="1844939" y="8641249"/>
              <a:ext cx="12852786" cy="4170157"/>
              <a:chOff x="-140533" y="2378523"/>
              <a:chExt cx="14020800" cy="5160961"/>
            </a:xfrm>
          </p:grpSpPr>
          <p:pic>
            <p:nvPicPr>
              <p:cNvPr id="77" name="Picture 76">
                <a:extLst>
                  <a:ext uri="{FF2B5EF4-FFF2-40B4-BE49-F238E27FC236}">
                    <a16:creationId xmlns:a16="http://schemas.microsoft.com/office/drawing/2014/main" id="{91D72528-38A9-69C4-0125-601A4777289A}"/>
                  </a:ext>
                </a:extLst>
              </p:cNvPr>
              <p:cNvPicPr>
                <a:picLocks noChangeAspect="1"/>
              </p:cNvPicPr>
              <p:nvPr/>
            </p:nvPicPr>
            <p:blipFill>
              <a:blip r:embed="rId7"/>
              <a:stretch>
                <a:fillRect/>
              </a:stretch>
            </p:blipFill>
            <p:spPr>
              <a:xfrm>
                <a:off x="-140533" y="2378523"/>
                <a:ext cx="14020800" cy="5095875"/>
              </a:xfrm>
              <a:prstGeom prst="rect">
                <a:avLst/>
              </a:prstGeom>
            </p:spPr>
          </p:pic>
          <p:sp>
            <p:nvSpPr>
              <p:cNvPr id="78" name="TextBox 77">
                <a:extLst>
                  <a:ext uri="{FF2B5EF4-FFF2-40B4-BE49-F238E27FC236}">
                    <a16:creationId xmlns:a16="http://schemas.microsoft.com/office/drawing/2014/main" id="{29C271F1-AAE2-9490-0830-2EED70B1C203}"/>
                  </a:ext>
                </a:extLst>
              </p:cNvPr>
              <p:cNvSpPr txBox="1"/>
              <p:nvPr/>
            </p:nvSpPr>
            <p:spPr>
              <a:xfrm>
                <a:off x="264769" y="2491087"/>
                <a:ext cx="977985" cy="308506"/>
              </a:xfrm>
              <a:prstGeom prst="rect">
                <a:avLst/>
              </a:prstGeom>
              <a:solidFill>
                <a:schemeClr val="bg1"/>
              </a:solidFill>
            </p:spPr>
            <p:txBody>
              <a:bodyPr wrap="square" rtlCol="0">
                <a:spAutoFit/>
              </a:bodyPr>
              <a:lstStyle/>
              <a:p>
                <a:pPr algn="l"/>
                <a:r>
                  <a:rPr lang="en-US" sz="1000" dirty="0"/>
                  <a:t>222555111</a:t>
                </a:r>
              </a:p>
            </p:txBody>
          </p:sp>
          <p:sp>
            <p:nvSpPr>
              <p:cNvPr id="79" name="TextBox 78">
                <a:extLst>
                  <a:ext uri="{FF2B5EF4-FFF2-40B4-BE49-F238E27FC236}">
                    <a16:creationId xmlns:a16="http://schemas.microsoft.com/office/drawing/2014/main" id="{896EF892-2E40-1995-7182-B2E84793ECFF}"/>
                  </a:ext>
                </a:extLst>
              </p:cNvPr>
              <p:cNvSpPr txBox="1"/>
              <p:nvPr/>
            </p:nvSpPr>
            <p:spPr>
              <a:xfrm>
                <a:off x="271519" y="3822054"/>
                <a:ext cx="956470" cy="308506"/>
              </a:xfrm>
              <a:prstGeom prst="rect">
                <a:avLst/>
              </a:prstGeom>
              <a:solidFill>
                <a:schemeClr val="bg1"/>
              </a:solidFill>
            </p:spPr>
            <p:txBody>
              <a:bodyPr wrap="square" rtlCol="0">
                <a:spAutoFit/>
              </a:bodyPr>
              <a:lstStyle/>
              <a:p>
                <a:pPr algn="l"/>
                <a:r>
                  <a:rPr lang="en-US" sz="1000"/>
                  <a:t>123456789</a:t>
                </a:r>
              </a:p>
            </p:txBody>
          </p:sp>
          <p:sp>
            <p:nvSpPr>
              <p:cNvPr id="80" name="TextBox 79">
                <a:extLst>
                  <a:ext uri="{FF2B5EF4-FFF2-40B4-BE49-F238E27FC236}">
                    <a16:creationId xmlns:a16="http://schemas.microsoft.com/office/drawing/2014/main" id="{5C79C1BE-B49A-25D7-C16F-EEFA36A106D0}"/>
                  </a:ext>
                </a:extLst>
              </p:cNvPr>
              <p:cNvSpPr txBox="1"/>
              <p:nvPr/>
            </p:nvSpPr>
            <p:spPr>
              <a:xfrm>
                <a:off x="260614" y="5373302"/>
                <a:ext cx="956470" cy="308506"/>
              </a:xfrm>
              <a:prstGeom prst="rect">
                <a:avLst/>
              </a:prstGeom>
              <a:solidFill>
                <a:schemeClr val="bg1"/>
              </a:solidFill>
            </p:spPr>
            <p:txBody>
              <a:bodyPr wrap="square" rtlCol="0">
                <a:spAutoFit/>
              </a:bodyPr>
              <a:lstStyle/>
              <a:p>
                <a:pPr algn="l"/>
                <a:r>
                  <a:rPr lang="en-US" sz="1000"/>
                  <a:t>111333222</a:t>
                </a:r>
              </a:p>
            </p:txBody>
          </p:sp>
          <p:sp>
            <p:nvSpPr>
              <p:cNvPr id="81" name="TextBox 80">
                <a:extLst>
                  <a:ext uri="{FF2B5EF4-FFF2-40B4-BE49-F238E27FC236}">
                    <a16:creationId xmlns:a16="http://schemas.microsoft.com/office/drawing/2014/main" id="{D5943BA0-6326-7193-A19D-68FD57DD0954}"/>
                  </a:ext>
                </a:extLst>
              </p:cNvPr>
              <p:cNvSpPr txBox="1"/>
              <p:nvPr/>
            </p:nvSpPr>
            <p:spPr>
              <a:xfrm>
                <a:off x="249264" y="6644375"/>
                <a:ext cx="978725" cy="308506"/>
              </a:xfrm>
              <a:prstGeom prst="rect">
                <a:avLst/>
              </a:prstGeom>
              <a:solidFill>
                <a:schemeClr val="bg1"/>
              </a:solidFill>
            </p:spPr>
            <p:txBody>
              <a:bodyPr wrap="square" rtlCol="0">
                <a:spAutoFit/>
              </a:bodyPr>
              <a:lstStyle/>
              <a:p>
                <a:pPr algn="l"/>
                <a:r>
                  <a:rPr lang="en-US" sz="1000"/>
                  <a:t>225558441</a:t>
                </a:r>
              </a:p>
            </p:txBody>
          </p:sp>
          <p:sp>
            <p:nvSpPr>
              <p:cNvPr id="82" name="TextBox 81">
                <a:extLst>
                  <a:ext uri="{FF2B5EF4-FFF2-40B4-BE49-F238E27FC236}">
                    <a16:creationId xmlns:a16="http://schemas.microsoft.com/office/drawing/2014/main" id="{4FFD8DDF-94FB-6677-B6BD-083426817C08}"/>
                  </a:ext>
                </a:extLst>
              </p:cNvPr>
              <p:cNvSpPr txBox="1"/>
              <p:nvPr/>
            </p:nvSpPr>
            <p:spPr>
              <a:xfrm>
                <a:off x="273460" y="3160818"/>
                <a:ext cx="956469" cy="308506"/>
              </a:xfrm>
              <a:prstGeom prst="rect">
                <a:avLst/>
              </a:prstGeom>
              <a:solidFill>
                <a:schemeClr val="bg1">
                  <a:lumMod val="95000"/>
                </a:schemeClr>
              </a:solidFill>
            </p:spPr>
            <p:txBody>
              <a:bodyPr wrap="square" rtlCol="0">
                <a:spAutoFit/>
              </a:bodyPr>
              <a:lstStyle/>
              <a:p>
                <a:pPr algn="l"/>
                <a:r>
                  <a:rPr lang="en-US" sz="1000"/>
                  <a:t>112332145</a:t>
                </a:r>
              </a:p>
            </p:txBody>
          </p:sp>
          <p:sp>
            <p:nvSpPr>
              <p:cNvPr id="83" name="TextBox 82">
                <a:extLst>
                  <a:ext uri="{FF2B5EF4-FFF2-40B4-BE49-F238E27FC236}">
                    <a16:creationId xmlns:a16="http://schemas.microsoft.com/office/drawing/2014/main" id="{CADA1C81-5316-D3B5-96D5-4CBE8E18BD8D}"/>
                  </a:ext>
                </a:extLst>
              </p:cNvPr>
              <p:cNvSpPr txBox="1"/>
              <p:nvPr/>
            </p:nvSpPr>
            <p:spPr>
              <a:xfrm>
                <a:off x="260614" y="4522464"/>
                <a:ext cx="982139" cy="308506"/>
              </a:xfrm>
              <a:prstGeom prst="rect">
                <a:avLst/>
              </a:prstGeom>
              <a:solidFill>
                <a:schemeClr val="bg1">
                  <a:lumMod val="95000"/>
                </a:schemeClr>
              </a:solidFill>
            </p:spPr>
            <p:txBody>
              <a:bodyPr wrap="square" rtlCol="0">
                <a:spAutoFit/>
              </a:bodyPr>
              <a:lstStyle/>
              <a:p>
                <a:pPr algn="l"/>
                <a:r>
                  <a:rPr lang="en-US" sz="1000"/>
                  <a:t>122333444</a:t>
                </a:r>
              </a:p>
            </p:txBody>
          </p:sp>
          <p:sp>
            <p:nvSpPr>
              <p:cNvPr id="84" name="TextBox 83">
                <a:extLst>
                  <a:ext uri="{FF2B5EF4-FFF2-40B4-BE49-F238E27FC236}">
                    <a16:creationId xmlns:a16="http://schemas.microsoft.com/office/drawing/2014/main" id="{C81DECD9-658E-BB41-E86D-692F31D9A4C4}"/>
                  </a:ext>
                </a:extLst>
              </p:cNvPr>
              <p:cNvSpPr txBox="1"/>
              <p:nvPr/>
            </p:nvSpPr>
            <p:spPr>
              <a:xfrm>
                <a:off x="260614" y="6017242"/>
                <a:ext cx="1068463" cy="308506"/>
              </a:xfrm>
              <a:prstGeom prst="rect">
                <a:avLst/>
              </a:prstGeom>
              <a:solidFill>
                <a:schemeClr val="bg1">
                  <a:lumMod val="95000"/>
                </a:schemeClr>
              </a:solidFill>
            </p:spPr>
            <p:txBody>
              <a:bodyPr wrap="square" rtlCol="0">
                <a:spAutoFit/>
              </a:bodyPr>
              <a:lstStyle/>
              <a:p>
                <a:pPr algn="l"/>
                <a:r>
                  <a:rPr lang="en-US" sz="1000"/>
                  <a:t>222555777</a:t>
                </a:r>
              </a:p>
            </p:txBody>
          </p:sp>
          <p:sp>
            <p:nvSpPr>
              <p:cNvPr id="85" name="TextBox 84">
                <a:extLst>
                  <a:ext uri="{FF2B5EF4-FFF2-40B4-BE49-F238E27FC236}">
                    <a16:creationId xmlns:a16="http://schemas.microsoft.com/office/drawing/2014/main" id="{2389FD47-9CA0-6147-C966-BFD4F8D60F2A}"/>
                  </a:ext>
                </a:extLst>
              </p:cNvPr>
              <p:cNvSpPr txBox="1"/>
              <p:nvPr/>
            </p:nvSpPr>
            <p:spPr>
              <a:xfrm>
                <a:off x="4809320" y="2501591"/>
                <a:ext cx="1131730" cy="617014"/>
              </a:xfrm>
              <a:prstGeom prst="rect">
                <a:avLst/>
              </a:prstGeom>
              <a:solidFill>
                <a:schemeClr val="bg1"/>
              </a:solidFill>
            </p:spPr>
            <p:txBody>
              <a:bodyPr wrap="square" rtlCol="0">
                <a:spAutoFit/>
              </a:bodyPr>
              <a:lstStyle/>
              <a:p>
                <a:pPr algn="l"/>
                <a:r>
                  <a:rPr lang="en-US" sz="800" b="1" dirty="0"/>
                  <a:t>Address, City, St Zip</a:t>
                </a:r>
              </a:p>
              <a:p>
                <a:endParaRPr lang="en-US" sz="1000" dirty="0"/>
              </a:p>
            </p:txBody>
          </p:sp>
          <p:sp>
            <p:nvSpPr>
              <p:cNvPr id="86" name="TextBox 85">
                <a:extLst>
                  <a:ext uri="{FF2B5EF4-FFF2-40B4-BE49-F238E27FC236}">
                    <a16:creationId xmlns:a16="http://schemas.microsoft.com/office/drawing/2014/main" id="{AC8B0873-F5CE-D1AD-D5F4-93B9E51302CE}"/>
                  </a:ext>
                </a:extLst>
              </p:cNvPr>
              <p:cNvSpPr txBox="1"/>
              <p:nvPr/>
            </p:nvSpPr>
            <p:spPr>
              <a:xfrm>
                <a:off x="4809320" y="3814236"/>
                <a:ext cx="1131730" cy="617014"/>
              </a:xfrm>
              <a:prstGeom prst="rect">
                <a:avLst/>
              </a:prstGeom>
              <a:solidFill>
                <a:schemeClr val="bg1"/>
              </a:solidFill>
            </p:spPr>
            <p:txBody>
              <a:bodyPr wrap="square" rtlCol="0">
                <a:spAutoFit/>
              </a:bodyPr>
              <a:lstStyle/>
              <a:p>
                <a:pPr algn="l"/>
                <a:r>
                  <a:rPr lang="en-US" sz="800" b="1"/>
                  <a:t>Address, City, St Zip</a:t>
                </a:r>
              </a:p>
              <a:p>
                <a:endParaRPr lang="en-US" sz="1000"/>
              </a:p>
            </p:txBody>
          </p:sp>
          <p:sp>
            <p:nvSpPr>
              <p:cNvPr id="87" name="TextBox 86">
                <a:extLst>
                  <a:ext uri="{FF2B5EF4-FFF2-40B4-BE49-F238E27FC236}">
                    <a16:creationId xmlns:a16="http://schemas.microsoft.com/office/drawing/2014/main" id="{D7FF6329-5458-D546-01A6-5E38262D100D}"/>
                  </a:ext>
                </a:extLst>
              </p:cNvPr>
              <p:cNvSpPr txBox="1"/>
              <p:nvPr/>
            </p:nvSpPr>
            <p:spPr>
              <a:xfrm>
                <a:off x="4837263" y="5366054"/>
                <a:ext cx="1131730" cy="617014"/>
              </a:xfrm>
              <a:prstGeom prst="rect">
                <a:avLst/>
              </a:prstGeom>
              <a:solidFill>
                <a:schemeClr val="bg1"/>
              </a:solidFill>
            </p:spPr>
            <p:txBody>
              <a:bodyPr wrap="square" rtlCol="0">
                <a:spAutoFit/>
              </a:bodyPr>
              <a:lstStyle/>
              <a:p>
                <a:pPr algn="l"/>
                <a:r>
                  <a:rPr lang="en-US" sz="800" b="1" dirty="0"/>
                  <a:t>Address, City, St Zip</a:t>
                </a:r>
              </a:p>
              <a:p>
                <a:endParaRPr lang="en-US" sz="1000" b="1" dirty="0"/>
              </a:p>
            </p:txBody>
          </p:sp>
          <p:sp>
            <p:nvSpPr>
              <p:cNvPr id="88" name="TextBox 87">
                <a:extLst>
                  <a:ext uri="{FF2B5EF4-FFF2-40B4-BE49-F238E27FC236}">
                    <a16:creationId xmlns:a16="http://schemas.microsoft.com/office/drawing/2014/main" id="{5623C6C5-F6D8-0F28-C0BB-FA8F1B108BBF}"/>
                  </a:ext>
                </a:extLst>
              </p:cNvPr>
              <p:cNvSpPr txBox="1"/>
              <p:nvPr/>
            </p:nvSpPr>
            <p:spPr>
              <a:xfrm>
                <a:off x="4809322" y="6729654"/>
                <a:ext cx="1131730" cy="809830"/>
              </a:xfrm>
              <a:prstGeom prst="rect">
                <a:avLst/>
              </a:prstGeom>
              <a:solidFill>
                <a:schemeClr val="bg1"/>
              </a:solidFill>
            </p:spPr>
            <p:txBody>
              <a:bodyPr wrap="square" rtlCol="0">
                <a:spAutoFit/>
              </a:bodyPr>
              <a:lstStyle/>
              <a:p>
                <a:pPr algn="l"/>
                <a:r>
                  <a:rPr lang="en-US" sz="800" b="1" dirty="0"/>
                  <a:t>Address, City, St Zip</a:t>
                </a:r>
              </a:p>
              <a:p>
                <a:endParaRPr lang="en-US" sz="1000" b="1" dirty="0"/>
              </a:p>
              <a:p>
                <a:endParaRPr lang="en-US" sz="1000" b="1" dirty="0"/>
              </a:p>
            </p:txBody>
          </p:sp>
          <p:sp>
            <p:nvSpPr>
              <p:cNvPr id="89" name="TextBox 88">
                <a:extLst>
                  <a:ext uri="{FF2B5EF4-FFF2-40B4-BE49-F238E27FC236}">
                    <a16:creationId xmlns:a16="http://schemas.microsoft.com/office/drawing/2014/main" id="{F41668EA-8916-B610-0F0B-4E37F50E0C28}"/>
                  </a:ext>
                </a:extLst>
              </p:cNvPr>
              <p:cNvSpPr txBox="1"/>
              <p:nvPr/>
            </p:nvSpPr>
            <p:spPr>
              <a:xfrm>
                <a:off x="4811870" y="3162658"/>
                <a:ext cx="1131730" cy="617014"/>
              </a:xfrm>
              <a:prstGeom prst="rect">
                <a:avLst/>
              </a:prstGeom>
              <a:solidFill>
                <a:schemeClr val="bg1">
                  <a:lumMod val="95000"/>
                </a:schemeClr>
              </a:solidFill>
            </p:spPr>
            <p:txBody>
              <a:bodyPr wrap="square" rtlCol="0">
                <a:spAutoFit/>
              </a:bodyPr>
              <a:lstStyle/>
              <a:p>
                <a:pPr algn="l"/>
                <a:r>
                  <a:rPr lang="en-US" sz="800" b="1" dirty="0"/>
                  <a:t>Address, City, St Zip</a:t>
                </a:r>
              </a:p>
              <a:p>
                <a:endParaRPr lang="en-US" sz="1000" dirty="0"/>
              </a:p>
            </p:txBody>
          </p:sp>
          <p:sp>
            <p:nvSpPr>
              <p:cNvPr id="90" name="TextBox 89">
                <a:extLst>
                  <a:ext uri="{FF2B5EF4-FFF2-40B4-BE49-F238E27FC236}">
                    <a16:creationId xmlns:a16="http://schemas.microsoft.com/office/drawing/2014/main" id="{902A8435-8F3E-BBF6-5418-D2203B659EC6}"/>
                  </a:ext>
                </a:extLst>
              </p:cNvPr>
              <p:cNvSpPr txBox="1"/>
              <p:nvPr/>
            </p:nvSpPr>
            <p:spPr>
              <a:xfrm>
                <a:off x="4809322" y="4540829"/>
                <a:ext cx="1131730" cy="771267"/>
              </a:xfrm>
              <a:prstGeom prst="rect">
                <a:avLst/>
              </a:prstGeom>
              <a:solidFill>
                <a:schemeClr val="bg1">
                  <a:lumMod val="95000"/>
                </a:schemeClr>
              </a:solidFill>
            </p:spPr>
            <p:txBody>
              <a:bodyPr wrap="square" rtlCol="0">
                <a:spAutoFit/>
              </a:bodyPr>
              <a:lstStyle/>
              <a:p>
                <a:pPr algn="l"/>
                <a:r>
                  <a:rPr lang="en-US" sz="800" b="1"/>
                  <a:t>Address, City, St Zip</a:t>
                </a:r>
              </a:p>
              <a:p>
                <a:pPr algn="l"/>
                <a:endParaRPr lang="en-US" sz="800"/>
              </a:p>
              <a:p>
                <a:endParaRPr lang="en-US" sz="1000"/>
              </a:p>
            </p:txBody>
          </p:sp>
          <p:sp>
            <p:nvSpPr>
              <p:cNvPr id="91" name="TextBox 90">
                <a:extLst>
                  <a:ext uri="{FF2B5EF4-FFF2-40B4-BE49-F238E27FC236}">
                    <a16:creationId xmlns:a16="http://schemas.microsoft.com/office/drawing/2014/main" id="{6F7FE553-A477-9BB4-9A6B-46C980137E4F}"/>
                  </a:ext>
                </a:extLst>
              </p:cNvPr>
              <p:cNvSpPr txBox="1"/>
              <p:nvPr/>
            </p:nvSpPr>
            <p:spPr>
              <a:xfrm>
                <a:off x="4811870" y="6017633"/>
                <a:ext cx="1131730" cy="617014"/>
              </a:xfrm>
              <a:prstGeom prst="rect">
                <a:avLst/>
              </a:prstGeom>
              <a:solidFill>
                <a:schemeClr val="bg1">
                  <a:lumMod val="95000"/>
                </a:schemeClr>
              </a:solidFill>
            </p:spPr>
            <p:txBody>
              <a:bodyPr wrap="square" rtlCol="0">
                <a:spAutoFit/>
              </a:bodyPr>
              <a:lstStyle/>
              <a:p>
                <a:pPr algn="l"/>
                <a:r>
                  <a:rPr lang="en-US" sz="800" b="1" dirty="0"/>
                  <a:t>Address, City, St Zip</a:t>
                </a:r>
              </a:p>
              <a:p>
                <a:endParaRPr lang="en-US" sz="1000" b="1" dirty="0"/>
              </a:p>
            </p:txBody>
          </p:sp>
          <p:sp>
            <p:nvSpPr>
              <p:cNvPr id="92" name="TextBox 91">
                <a:extLst>
                  <a:ext uri="{FF2B5EF4-FFF2-40B4-BE49-F238E27FC236}">
                    <a16:creationId xmlns:a16="http://schemas.microsoft.com/office/drawing/2014/main" id="{5193275D-E067-B83F-33E9-2BB0BD668CF4}"/>
                  </a:ext>
                </a:extLst>
              </p:cNvPr>
              <p:cNvSpPr txBox="1"/>
              <p:nvPr/>
            </p:nvSpPr>
            <p:spPr>
              <a:xfrm>
                <a:off x="7328919" y="3168075"/>
                <a:ext cx="1775416" cy="501324"/>
              </a:xfrm>
              <a:prstGeom prst="rect">
                <a:avLst/>
              </a:prstGeom>
              <a:solidFill>
                <a:schemeClr val="bg1">
                  <a:lumMod val="95000"/>
                </a:schemeClr>
              </a:solidFill>
            </p:spPr>
            <p:txBody>
              <a:bodyPr wrap="square" rtlCol="0">
                <a:spAutoFit/>
              </a:bodyPr>
              <a:lstStyle/>
              <a:p>
                <a:pPr algn="l"/>
                <a:r>
                  <a:rPr lang="en-US" sz="1000" b="1" dirty="0">
                    <a:solidFill>
                      <a:srgbClr val="0070C0"/>
                    </a:solidFill>
                  </a:rPr>
                  <a:t>Email Address</a:t>
                </a:r>
              </a:p>
              <a:p>
                <a:pPr algn="l"/>
                <a:r>
                  <a:rPr lang="en-US" sz="1000" b="1" dirty="0"/>
                  <a:t>Phone Number</a:t>
                </a:r>
              </a:p>
            </p:txBody>
          </p:sp>
          <p:sp>
            <p:nvSpPr>
              <p:cNvPr id="93" name="TextBox 92">
                <a:extLst>
                  <a:ext uri="{FF2B5EF4-FFF2-40B4-BE49-F238E27FC236}">
                    <a16:creationId xmlns:a16="http://schemas.microsoft.com/office/drawing/2014/main" id="{CF4FA817-CE11-6B35-708F-33DC27794425}"/>
                  </a:ext>
                </a:extLst>
              </p:cNvPr>
              <p:cNvSpPr txBox="1"/>
              <p:nvPr/>
            </p:nvSpPr>
            <p:spPr>
              <a:xfrm>
                <a:off x="7328919" y="6017242"/>
                <a:ext cx="1341211" cy="501324"/>
              </a:xfrm>
              <a:prstGeom prst="rect">
                <a:avLst/>
              </a:prstGeom>
              <a:solidFill>
                <a:schemeClr val="bg1">
                  <a:lumMod val="95000"/>
                </a:schemeClr>
              </a:solidFill>
            </p:spPr>
            <p:txBody>
              <a:bodyPr wrap="square" rtlCol="0">
                <a:spAutoFit/>
              </a:bodyPr>
              <a:lstStyle/>
              <a:p>
                <a:pPr algn="l"/>
                <a:r>
                  <a:rPr lang="en-US" sz="1000" b="1" dirty="0">
                    <a:solidFill>
                      <a:srgbClr val="0070C0"/>
                    </a:solidFill>
                  </a:rPr>
                  <a:t>Email Address</a:t>
                </a:r>
              </a:p>
              <a:p>
                <a:pPr algn="l"/>
                <a:r>
                  <a:rPr lang="en-US" sz="1000" b="1" dirty="0"/>
                  <a:t>Phone Number</a:t>
                </a:r>
                <a:endParaRPr lang="en-US" sz="1000" dirty="0"/>
              </a:p>
            </p:txBody>
          </p:sp>
          <p:sp>
            <p:nvSpPr>
              <p:cNvPr id="94" name="TextBox 93">
                <a:extLst>
                  <a:ext uri="{FF2B5EF4-FFF2-40B4-BE49-F238E27FC236}">
                    <a16:creationId xmlns:a16="http://schemas.microsoft.com/office/drawing/2014/main" id="{58BD3604-347E-6E2C-F2F8-FEAC6E4059B4}"/>
                  </a:ext>
                </a:extLst>
              </p:cNvPr>
              <p:cNvSpPr txBox="1"/>
              <p:nvPr/>
            </p:nvSpPr>
            <p:spPr>
              <a:xfrm>
                <a:off x="7356769" y="2492149"/>
                <a:ext cx="1503309" cy="501324"/>
              </a:xfrm>
              <a:prstGeom prst="rect">
                <a:avLst/>
              </a:prstGeom>
              <a:solidFill>
                <a:schemeClr val="bg1"/>
              </a:solidFill>
            </p:spPr>
            <p:txBody>
              <a:bodyPr wrap="square" rtlCol="0">
                <a:spAutoFit/>
              </a:bodyPr>
              <a:lstStyle/>
              <a:p>
                <a:pPr algn="l"/>
                <a:r>
                  <a:rPr lang="en-US" sz="1000" b="1" dirty="0">
                    <a:solidFill>
                      <a:srgbClr val="0070C0"/>
                    </a:solidFill>
                  </a:rPr>
                  <a:t>Email Address</a:t>
                </a:r>
              </a:p>
              <a:p>
                <a:pPr algn="l"/>
                <a:r>
                  <a:rPr lang="en-US" sz="1000" b="1" dirty="0"/>
                  <a:t>Phone Number</a:t>
                </a:r>
                <a:endParaRPr lang="en-US" sz="1000" dirty="0"/>
              </a:p>
            </p:txBody>
          </p:sp>
          <p:sp>
            <p:nvSpPr>
              <p:cNvPr id="95" name="TextBox 94">
                <a:extLst>
                  <a:ext uri="{FF2B5EF4-FFF2-40B4-BE49-F238E27FC236}">
                    <a16:creationId xmlns:a16="http://schemas.microsoft.com/office/drawing/2014/main" id="{FB34FE95-4136-3B82-7B97-C376C65835DF}"/>
                  </a:ext>
                </a:extLst>
              </p:cNvPr>
              <p:cNvSpPr txBox="1"/>
              <p:nvPr/>
            </p:nvSpPr>
            <p:spPr>
              <a:xfrm>
                <a:off x="7317446" y="3847199"/>
                <a:ext cx="1775415" cy="501324"/>
              </a:xfrm>
              <a:prstGeom prst="rect">
                <a:avLst/>
              </a:prstGeom>
              <a:solidFill>
                <a:schemeClr val="bg1"/>
              </a:solidFill>
            </p:spPr>
            <p:txBody>
              <a:bodyPr wrap="square" rtlCol="0">
                <a:spAutoFit/>
              </a:bodyPr>
              <a:lstStyle/>
              <a:p>
                <a:pPr algn="l"/>
                <a:r>
                  <a:rPr lang="en-US" sz="1000" b="1" dirty="0">
                    <a:solidFill>
                      <a:srgbClr val="0070C0"/>
                    </a:solidFill>
                  </a:rPr>
                  <a:t>Email Address</a:t>
                </a:r>
              </a:p>
              <a:p>
                <a:pPr algn="l"/>
                <a:r>
                  <a:rPr lang="en-US" sz="1000" b="1" dirty="0"/>
                  <a:t>Phone Number</a:t>
                </a:r>
              </a:p>
            </p:txBody>
          </p:sp>
          <p:sp>
            <p:nvSpPr>
              <p:cNvPr id="96" name="TextBox 95">
                <a:extLst>
                  <a:ext uri="{FF2B5EF4-FFF2-40B4-BE49-F238E27FC236}">
                    <a16:creationId xmlns:a16="http://schemas.microsoft.com/office/drawing/2014/main" id="{AD8F1ACE-153D-3FDD-D2BF-AFCCFCE2E9A2}"/>
                  </a:ext>
                </a:extLst>
              </p:cNvPr>
              <p:cNvSpPr txBox="1"/>
              <p:nvPr/>
            </p:nvSpPr>
            <p:spPr>
              <a:xfrm>
                <a:off x="1356299" y="2501726"/>
                <a:ext cx="797973" cy="553998"/>
              </a:xfrm>
              <a:prstGeom prst="rect">
                <a:avLst/>
              </a:prstGeom>
              <a:solidFill>
                <a:schemeClr val="bg1"/>
              </a:solidFill>
            </p:spPr>
            <p:txBody>
              <a:bodyPr wrap="square" rtlCol="0">
                <a:spAutoFit/>
              </a:bodyPr>
              <a:lstStyle/>
              <a:p>
                <a:pPr algn="l"/>
                <a:r>
                  <a:rPr lang="en-US" sz="1000">
                    <a:solidFill>
                      <a:srgbClr val="0070C0"/>
                    </a:solidFill>
                  </a:rPr>
                  <a:t>Aaron, Greg</a:t>
                </a:r>
              </a:p>
              <a:p>
                <a:endParaRPr lang="en-US" sz="1000"/>
              </a:p>
            </p:txBody>
          </p:sp>
          <p:sp>
            <p:nvSpPr>
              <p:cNvPr id="97" name="TextBox 96">
                <a:extLst>
                  <a:ext uri="{FF2B5EF4-FFF2-40B4-BE49-F238E27FC236}">
                    <a16:creationId xmlns:a16="http://schemas.microsoft.com/office/drawing/2014/main" id="{462343CF-93E5-C0AC-A1FE-07990E88DB75}"/>
                  </a:ext>
                </a:extLst>
              </p:cNvPr>
              <p:cNvSpPr txBox="1"/>
              <p:nvPr/>
            </p:nvSpPr>
            <p:spPr>
              <a:xfrm>
                <a:off x="1329077" y="3846689"/>
                <a:ext cx="900433" cy="501324"/>
              </a:xfrm>
              <a:prstGeom prst="rect">
                <a:avLst/>
              </a:prstGeom>
              <a:solidFill>
                <a:schemeClr val="bg1"/>
              </a:solidFill>
            </p:spPr>
            <p:txBody>
              <a:bodyPr wrap="square" rtlCol="0">
                <a:spAutoFit/>
              </a:bodyPr>
              <a:lstStyle/>
              <a:p>
                <a:pPr algn="l"/>
                <a:r>
                  <a:rPr lang="en-US" sz="1000" dirty="0">
                    <a:solidFill>
                      <a:srgbClr val="0070C0"/>
                    </a:solidFill>
                  </a:rPr>
                  <a:t>Asample, Christoper</a:t>
                </a:r>
                <a:endParaRPr lang="en-US" sz="1000" dirty="0"/>
              </a:p>
            </p:txBody>
          </p:sp>
          <p:sp>
            <p:nvSpPr>
              <p:cNvPr id="98" name="TextBox 97">
                <a:extLst>
                  <a:ext uri="{FF2B5EF4-FFF2-40B4-BE49-F238E27FC236}">
                    <a16:creationId xmlns:a16="http://schemas.microsoft.com/office/drawing/2014/main" id="{56F080BB-1FBE-1F7A-4C96-962817891CFC}"/>
                  </a:ext>
                </a:extLst>
              </p:cNvPr>
              <p:cNvSpPr txBox="1"/>
              <p:nvPr/>
            </p:nvSpPr>
            <p:spPr>
              <a:xfrm>
                <a:off x="1356299" y="5357023"/>
                <a:ext cx="797973" cy="553998"/>
              </a:xfrm>
              <a:prstGeom prst="rect">
                <a:avLst/>
              </a:prstGeom>
              <a:solidFill>
                <a:schemeClr val="bg1"/>
              </a:solidFill>
            </p:spPr>
            <p:txBody>
              <a:bodyPr wrap="square" rtlCol="0">
                <a:spAutoFit/>
              </a:bodyPr>
              <a:lstStyle/>
              <a:p>
                <a:pPr algn="l"/>
                <a:r>
                  <a:rPr lang="en-US" sz="1000">
                    <a:solidFill>
                      <a:srgbClr val="0070C0"/>
                    </a:solidFill>
                  </a:rPr>
                  <a:t>Bam, Joshua</a:t>
                </a:r>
              </a:p>
              <a:p>
                <a:endParaRPr lang="en-US" sz="1000"/>
              </a:p>
            </p:txBody>
          </p:sp>
          <p:sp>
            <p:nvSpPr>
              <p:cNvPr id="99" name="TextBox 98">
                <a:extLst>
                  <a:ext uri="{FF2B5EF4-FFF2-40B4-BE49-F238E27FC236}">
                    <a16:creationId xmlns:a16="http://schemas.microsoft.com/office/drawing/2014/main" id="{0237C3B2-30CA-5ADE-EF0F-4404B8D196B2}"/>
                  </a:ext>
                </a:extLst>
              </p:cNvPr>
              <p:cNvSpPr txBox="1"/>
              <p:nvPr/>
            </p:nvSpPr>
            <p:spPr>
              <a:xfrm>
                <a:off x="1390600" y="6691821"/>
                <a:ext cx="797973" cy="553998"/>
              </a:xfrm>
              <a:prstGeom prst="rect">
                <a:avLst/>
              </a:prstGeom>
              <a:solidFill>
                <a:schemeClr val="bg1"/>
              </a:solidFill>
            </p:spPr>
            <p:txBody>
              <a:bodyPr wrap="square" rtlCol="0">
                <a:spAutoFit/>
              </a:bodyPr>
              <a:lstStyle/>
              <a:p>
                <a:pPr algn="l"/>
                <a:r>
                  <a:rPr lang="en-US" sz="1000">
                    <a:solidFill>
                      <a:srgbClr val="0070C0"/>
                    </a:solidFill>
                  </a:rPr>
                  <a:t>Cook, Ralph</a:t>
                </a:r>
              </a:p>
              <a:p>
                <a:endParaRPr lang="en-US" sz="1000"/>
              </a:p>
            </p:txBody>
          </p:sp>
          <p:sp>
            <p:nvSpPr>
              <p:cNvPr id="100" name="TextBox 99">
                <a:extLst>
                  <a:ext uri="{FF2B5EF4-FFF2-40B4-BE49-F238E27FC236}">
                    <a16:creationId xmlns:a16="http://schemas.microsoft.com/office/drawing/2014/main" id="{26EAB098-D11A-B6B5-9B35-A5027CAC55A3}"/>
                  </a:ext>
                </a:extLst>
              </p:cNvPr>
              <p:cNvSpPr txBox="1"/>
              <p:nvPr/>
            </p:nvSpPr>
            <p:spPr>
              <a:xfrm>
                <a:off x="1382073" y="3162658"/>
                <a:ext cx="797973" cy="685625"/>
              </a:xfrm>
              <a:prstGeom prst="rect">
                <a:avLst/>
              </a:prstGeom>
              <a:solidFill>
                <a:schemeClr val="bg1">
                  <a:lumMod val="95000"/>
                </a:schemeClr>
              </a:solidFill>
            </p:spPr>
            <p:txBody>
              <a:bodyPr wrap="square" rtlCol="0">
                <a:spAutoFit/>
              </a:bodyPr>
              <a:lstStyle/>
              <a:p>
                <a:pPr algn="l"/>
                <a:r>
                  <a:rPr lang="en-US" sz="1000">
                    <a:solidFill>
                      <a:srgbClr val="0070C0"/>
                    </a:solidFill>
                  </a:rPr>
                  <a:t>Aaron, Kevin</a:t>
                </a:r>
              </a:p>
              <a:p>
                <a:endParaRPr lang="en-US" sz="1000"/>
              </a:p>
            </p:txBody>
          </p:sp>
          <p:sp>
            <p:nvSpPr>
              <p:cNvPr id="101" name="TextBox 100">
                <a:extLst>
                  <a:ext uri="{FF2B5EF4-FFF2-40B4-BE49-F238E27FC236}">
                    <a16:creationId xmlns:a16="http://schemas.microsoft.com/office/drawing/2014/main" id="{99DAF572-C317-2F3D-ADA5-E4C534203FE5}"/>
                  </a:ext>
                </a:extLst>
              </p:cNvPr>
              <p:cNvSpPr txBox="1"/>
              <p:nvPr/>
            </p:nvSpPr>
            <p:spPr>
              <a:xfrm>
                <a:off x="1382073" y="6016419"/>
                <a:ext cx="797973" cy="553998"/>
              </a:xfrm>
              <a:prstGeom prst="rect">
                <a:avLst/>
              </a:prstGeom>
              <a:solidFill>
                <a:schemeClr val="bg1">
                  <a:lumMod val="95000"/>
                </a:schemeClr>
              </a:solidFill>
            </p:spPr>
            <p:txBody>
              <a:bodyPr wrap="square" rtlCol="0">
                <a:spAutoFit/>
              </a:bodyPr>
              <a:lstStyle/>
              <a:p>
                <a:pPr algn="l"/>
                <a:r>
                  <a:rPr lang="en-US" sz="1000">
                    <a:solidFill>
                      <a:srgbClr val="0070C0"/>
                    </a:solidFill>
                  </a:rPr>
                  <a:t>Black, Brian</a:t>
                </a:r>
              </a:p>
              <a:p>
                <a:endParaRPr lang="en-US" sz="1000"/>
              </a:p>
            </p:txBody>
          </p:sp>
          <p:sp>
            <p:nvSpPr>
              <p:cNvPr id="102" name="TextBox 101">
                <a:extLst>
                  <a:ext uri="{FF2B5EF4-FFF2-40B4-BE49-F238E27FC236}">
                    <a16:creationId xmlns:a16="http://schemas.microsoft.com/office/drawing/2014/main" id="{6F48D4AE-96DA-A144-818C-DBF39FEE06C9}"/>
                  </a:ext>
                </a:extLst>
              </p:cNvPr>
              <p:cNvSpPr txBox="1"/>
              <p:nvPr/>
            </p:nvSpPr>
            <p:spPr>
              <a:xfrm>
                <a:off x="1382073" y="4457235"/>
                <a:ext cx="797973" cy="694140"/>
              </a:xfrm>
              <a:prstGeom prst="rect">
                <a:avLst/>
              </a:prstGeom>
              <a:solidFill>
                <a:schemeClr val="bg1">
                  <a:lumMod val="95000"/>
                </a:schemeClr>
              </a:solidFill>
            </p:spPr>
            <p:txBody>
              <a:bodyPr wrap="square" rtlCol="0">
                <a:spAutoFit/>
              </a:bodyPr>
              <a:lstStyle/>
              <a:p>
                <a:pPr algn="l"/>
                <a:r>
                  <a:rPr lang="en-US" sz="1000" dirty="0">
                    <a:solidFill>
                      <a:srgbClr val="0070C0"/>
                    </a:solidFill>
                  </a:rPr>
                  <a:t>Axel, Jack</a:t>
                </a:r>
              </a:p>
              <a:p>
                <a:endParaRPr lang="en-US" sz="1000" dirty="0"/>
              </a:p>
            </p:txBody>
          </p:sp>
        </p:grpSp>
        <p:pic>
          <p:nvPicPr>
            <p:cNvPr id="76" name="Picture 75">
              <a:extLst>
                <a:ext uri="{FF2B5EF4-FFF2-40B4-BE49-F238E27FC236}">
                  <a16:creationId xmlns:a16="http://schemas.microsoft.com/office/drawing/2014/main" id="{0287EE57-4161-303C-56DF-67F74449AE70}"/>
                </a:ext>
              </a:extLst>
            </p:cNvPr>
            <p:cNvPicPr>
              <a:picLocks noChangeAspect="1"/>
            </p:cNvPicPr>
            <p:nvPr/>
          </p:nvPicPr>
          <p:blipFill>
            <a:blip r:embed="rId8"/>
            <a:stretch>
              <a:fillRect/>
            </a:stretch>
          </p:blipFill>
          <p:spPr>
            <a:xfrm>
              <a:off x="1816105" y="7993164"/>
              <a:ext cx="12910453" cy="699754"/>
            </a:xfrm>
            <a:prstGeom prst="rect">
              <a:avLst/>
            </a:prstGeom>
          </p:spPr>
        </p:pic>
      </p:grpSp>
      <p:sp>
        <p:nvSpPr>
          <p:cNvPr id="103" name="Rectangle: Rounded Corners 102">
            <a:extLst>
              <a:ext uri="{FF2B5EF4-FFF2-40B4-BE49-F238E27FC236}">
                <a16:creationId xmlns:a16="http://schemas.microsoft.com/office/drawing/2014/main" id="{907999D3-5849-52C9-17BB-9D1EE5F4D4F3}"/>
              </a:ext>
            </a:extLst>
          </p:cNvPr>
          <p:cNvSpPr/>
          <p:nvPr/>
        </p:nvSpPr>
        <p:spPr>
          <a:xfrm>
            <a:off x="758466" y="1871379"/>
            <a:ext cx="12553767" cy="2182692"/>
          </a:xfrm>
          <a:prstGeom prst="roundRect">
            <a:avLst/>
          </a:prstGeom>
          <a:noFill/>
          <a:ln w="28575">
            <a:solidFill>
              <a:srgbClr val="D61F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D34F8521-A58C-EACC-7763-F5F5CFED3DD5}"/>
              </a:ext>
            </a:extLst>
          </p:cNvPr>
          <p:cNvSpPr txBox="1"/>
          <p:nvPr/>
        </p:nvSpPr>
        <p:spPr>
          <a:xfrm>
            <a:off x="4023336" y="4362250"/>
            <a:ext cx="6119446" cy="646331"/>
          </a:xfrm>
          <a:prstGeom prst="rect">
            <a:avLst/>
          </a:prstGeom>
          <a:noFill/>
        </p:spPr>
        <p:txBody>
          <a:bodyPr wrap="square" rtlCol="0">
            <a:spAutoFit/>
          </a:bodyPr>
          <a:lstStyle/>
          <a:p>
            <a:r>
              <a:rPr lang="en-US" sz="3600" dirty="0">
                <a:solidFill>
                  <a:srgbClr val="FF0000"/>
                </a:solidFill>
              </a:rPr>
              <a:t>View Members</a:t>
            </a:r>
          </a:p>
        </p:txBody>
      </p:sp>
      <p:sp>
        <p:nvSpPr>
          <p:cNvPr id="105" name="Rectangle: Rounded Corners 104">
            <a:extLst>
              <a:ext uri="{FF2B5EF4-FFF2-40B4-BE49-F238E27FC236}">
                <a16:creationId xmlns:a16="http://schemas.microsoft.com/office/drawing/2014/main" id="{F171A3C3-110A-B10D-2AD6-998200AB8836}"/>
              </a:ext>
            </a:extLst>
          </p:cNvPr>
          <p:cNvSpPr/>
          <p:nvPr/>
        </p:nvSpPr>
        <p:spPr>
          <a:xfrm>
            <a:off x="2154388" y="7064336"/>
            <a:ext cx="876790" cy="539571"/>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EB388BC-7519-652A-A981-8D5FA09882CB}"/>
              </a:ext>
            </a:extLst>
          </p:cNvPr>
          <p:cNvSpPr txBox="1"/>
          <p:nvPr/>
        </p:nvSpPr>
        <p:spPr>
          <a:xfrm>
            <a:off x="12099175" y="6037448"/>
            <a:ext cx="664325" cy="246221"/>
          </a:xfrm>
          <a:prstGeom prst="rect">
            <a:avLst/>
          </a:prstGeom>
          <a:solidFill>
            <a:schemeClr val="bg1"/>
          </a:solidFill>
        </p:spPr>
        <p:txBody>
          <a:bodyPr wrap="square" rtlCol="0">
            <a:spAutoFit/>
          </a:bodyPr>
          <a:lstStyle/>
          <a:p>
            <a:pPr algn="l"/>
            <a:r>
              <a:rPr lang="en-US" sz="1000" b="1"/>
              <a:t>2025</a:t>
            </a:r>
          </a:p>
        </p:txBody>
      </p:sp>
      <p:sp>
        <p:nvSpPr>
          <p:cNvPr id="3" name="TextBox 2">
            <a:extLst>
              <a:ext uri="{FF2B5EF4-FFF2-40B4-BE49-F238E27FC236}">
                <a16:creationId xmlns:a16="http://schemas.microsoft.com/office/drawing/2014/main" id="{8FF269FE-D592-AB6C-3CCF-D59EF059F542}"/>
              </a:ext>
            </a:extLst>
          </p:cNvPr>
          <p:cNvSpPr txBox="1"/>
          <p:nvPr/>
        </p:nvSpPr>
        <p:spPr>
          <a:xfrm>
            <a:off x="12099174" y="6544779"/>
            <a:ext cx="664325" cy="246221"/>
          </a:xfrm>
          <a:prstGeom prst="rect">
            <a:avLst/>
          </a:prstGeom>
          <a:solidFill>
            <a:srgbClr val="F2F2F2"/>
          </a:solidFill>
        </p:spPr>
        <p:txBody>
          <a:bodyPr wrap="square" rtlCol="0">
            <a:spAutoFit/>
          </a:bodyPr>
          <a:lstStyle/>
          <a:p>
            <a:pPr algn="l"/>
            <a:r>
              <a:rPr lang="en-US" sz="1000" b="1"/>
              <a:t>2025</a:t>
            </a:r>
          </a:p>
        </p:txBody>
      </p:sp>
      <p:sp>
        <p:nvSpPr>
          <p:cNvPr id="5" name="TextBox 4">
            <a:extLst>
              <a:ext uri="{FF2B5EF4-FFF2-40B4-BE49-F238E27FC236}">
                <a16:creationId xmlns:a16="http://schemas.microsoft.com/office/drawing/2014/main" id="{AE408C53-4F95-3BD3-C2EA-72821D720ADE}"/>
              </a:ext>
            </a:extLst>
          </p:cNvPr>
          <p:cNvSpPr txBox="1"/>
          <p:nvPr/>
        </p:nvSpPr>
        <p:spPr>
          <a:xfrm>
            <a:off x="12099174" y="7113953"/>
            <a:ext cx="664325" cy="246221"/>
          </a:xfrm>
          <a:prstGeom prst="rect">
            <a:avLst/>
          </a:prstGeom>
          <a:solidFill>
            <a:schemeClr val="bg1"/>
          </a:solidFill>
        </p:spPr>
        <p:txBody>
          <a:bodyPr wrap="square" rtlCol="0">
            <a:spAutoFit/>
          </a:bodyPr>
          <a:lstStyle/>
          <a:p>
            <a:pPr algn="l"/>
            <a:r>
              <a:rPr lang="en-US" sz="1000" b="1" dirty="0"/>
              <a:t>2025</a:t>
            </a:r>
          </a:p>
        </p:txBody>
      </p:sp>
      <p:sp>
        <p:nvSpPr>
          <p:cNvPr id="7" name="TextBox 6">
            <a:extLst>
              <a:ext uri="{FF2B5EF4-FFF2-40B4-BE49-F238E27FC236}">
                <a16:creationId xmlns:a16="http://schemas.microsoft.com/office/drawing/2014/main" id="{D52F992E-19C3-E2F5-E775-00C881B21669}"/>
              </a:ext>
            </a:extLst>
          </p:cNvPr>
          <p:cNvSpPr txBox="1"/>
          <p:nvPr/>
        </p:nvSpPr>
        <p:spPr>
          <a:xfrm>
            <a:off x="12099174" y="7585026"/>
            <a:ext cx="664325" cy="246221"/>
          </a:xfrm>
          <a:prstGeom prst="rect">
            <a:avLst/>
          </a:prstGeom>
          <a:solidFill>
            <a:srgbClr val="F2F2F2"/>
          </a:solidFill>
        </p:spPr>
        <p:txBody>
          <a:bodyPr wrap="square" rtlCol="0">
            <a:spAutoFit/>
          </a:bodyPr>
          <a:lstStyle/>
          <a:p>
            <a:pPr algn="l"/>
            <a:r>
              <a:rPr lang="en-US" sz="1000" b="1" dirty="0"/>
              <a:t>2025</a:t>
            </a:r>
          </a:p>
        </p:txBody>
      </p:sp>
      <p:sp>
        <p:nvSpPr>
          <p:cNvPr id="8" name="TextBox 7">
            <a:extLst>
              <a:ext uri="{FF2B5EF4-FFF2-40B4-BE49-F238E27FC236}">
                <a16:creationId xmlns:a16="http://schemas.microsoft.com/office/drawing/2014/main" id="{5EDF8155-F00A-25F1-970C-FC708C054602}"/>
              </a:ext>
            </a:extLst>
          </p:cNvPr>
          <p:cNvSpPr txBox="1"/>
          <p:nvPr/>
        </p:nvSpPr>
        <p:spPr>
          <a:xfrm>
            <a:off x="12099173" y="8834678"/>
            <a:ext cx="664325" cy="246221"/>
          </a:xfrm>
          <a:prstGeom prst="rect">
            <a:avLst/>
          </a:prstGeom>
          <a:solidFill>
            <a:srgbClr val="F2F2F2"/>
          </a:solidFill>
        </p:spPr>
        <p:txBody>
          <a:bodyPr wrap="square" rtlCol="0">
            <a:spAutoFit/>
          </a:bodyPr>
          <a:lstStyle/>
          <a:p>
            <a:pPr algn="l"/>
            <a:r>
              <a:rPr lang="en-US" sz="1000" b="1" dirty="0"/>
              <a:t>2025</a:t>
            </a:r>
          </a:p>
        </p:txBody>
      </p:sp>
      <p:sp>
        <p:nvSpPr>
          <p:cNvPr id="9" name="TextBox 8">
            <a:extLst>
              <a:ext uri="{FF2B5EF4-FFF2-40B4-BE49-F238E27FC236}">
                <a16:creationId xmlns:a16="http://schemas.microsoft.com/office/drawing/2014/main" id="{4C919695-4C57-7771-AF45-AA813F23A4E8}"/>
              </a:ext>
            </a:extLst>
          </p:cNvPr>
          <p:cNvSpPr txBox="1"/>
          <p:nvPr/>
        </p:nvSpPr>
        <p:spPr>
          <a:xfrm>
            <a:off x="12099172" y="8268390"/>
            <a:ext cx="664325" cy="246221"/>
          </a:xfrm>
          <a:prstGeom prst="rect">
            <a:avLst/>
          </a:prstGeom>
          <a:solidFill>
            <a:schemeClr val="bg1"/>
          </a:solidFill>
        </p:spPr>
        <p:txBody>
          <a:bodyPr wrap="square" rtlCol="0">
            <a:spAutoFit/>
          </a:bodyPr>
          <a:lstStyle/>
          <a:p>
            <a:pPr algn="l"/>
            <a:r>
              <a:rPr lang="en-US" sz="1000" b="1" dirty="0"/>
              <a:t>2025</a:t>
            </a:r>
          </a:p>
        </p:txBody>
      </p:sp>
      <p:sp>
        <p:nvSpPr>
          <p:cNvPr id="11" name="TextBox 10">
            <a:extLst>
              <a:ext uri="{FF2B5EF4-FFF2-40B4-BE49-F238E27FC236}">
                <a16:creationId xmlns:a16="http://schemas.microsoft.com/office/drawing/2014/main" id="{CCC32F9A-5BCD-5F32-3378-E902F299D8D1}"/>
              </a:ext>
            </a:extLst>
          </p:cNvPr>
          <p:cNvSpPr txBox="1"/>
          <p:nvPr/>
        </p:nvSpPr>
        <p:spPr>
          <a:xfrm>
            <a:off x="12099171" y="9384115"/>
            <a:ext cx="664325" cy="246221"/>
          </a:xfrm>
          <a:prstGeom prst="rect">
            <a:avLst/>
          </a:prstGeom>
          <a:solidFill>
            <a:schemeClr val="bg1"/>
          </a:solidFill>
        </p:spPr>
        <p:txBody>
          <a:bodyPr wrap="square" rtlCol="0">
            <a:spAutoFit/>
          </a:bodyPr>
          <a:lstStyle/>
          <a:p>
            <a:pPr algn="l"/>
            <a:r>
              <a:rPr lang="en-US" sz="1000" b="1" dirty="0"/>
              <a:t>2025</a:t>
            </a:r>
          </a:p>
        </p:txBody>
      </p:sp>
      <p:sp>
        <p:nvSpPr>
          <p:cNvPr id="15" name="Arrow: Left 14">
            <a:extLst>
              <a:ext uri="{FF2B5EF4-FFF2-40B4-BE49-F238E27FC236}">
                <a16:creationId xmlns:a16="http://schemas.microsoft.com/office/drawing/2014/main" id="{68B99737-2E2F-1B07-297C-0B061AB0737E}"/>
              </a:ext>
            </a:extLst>
          </p:cNvPr>
          <p:cNvSpPr/>
          <p:nvPr/>
        </p:nvSpPr>
        <p:spPr>
          <a:xfrm>
            <a:off x="3240641" y="6904442"/>
            <a:ext cx="793791" cy="83644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4192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up)">
                                      <p:cBhvr>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up)">
                                      <p:cBhvr>
                                        <p:cTn id="12" dur="10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up)">
                                      <p:cBhvr>
                                        <p:cTn id="17" dur="1000"/>
                                        <p:tgtEl>
                                          <p:spTgt spid="105"/>
                                        </p:tgtEl>
                                      </p:cBhvr>
                                    </p:animEffect>
                                  </p:childTnLst>
                                </p:cTn>
                              </p:par>
                              <p:par>
                                <p:cTn id="18" presetID="2" presetClass="entr" presetSubtype="2"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1+#ppt_w/2"/>
                                          </p:val>
                                        </p:tav>
                                        <p:tav tm="100000">
                                          <p:val>
                                            <p:strVal val="#ppt_x"/>
                                          </p:val>
                                        </p:tav>
                                      </p:tavLst>
                                    </p:anim>
                                    <p:anim calcmode="lin" valueType="num">
                                      <p:cBhvr additive="base">
                                        <p:cTn id="21"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p:bldP spid="105"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r>
              <a:rPr lang="en-US" dirty="0"/>
              <a:t>MEMBER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3" name="Group 2">
            <a:extLst>
              <a:ext uri="{FF2B5EF4-FFF2-40B4-BE49-F238E27FC236}">
                <a16:creationId xmlns:a16="http://schemas.microsoft.com/office/drawing/2014/main" id="{6C6A7D36-6909-2A77-C5A6-70D65B835735}"/>
              </a:ext>
            </a:extLst>
          </p:cNvPr>
          <p:cNvGrpSpPr/>
          <p:nvPr/>
        </p:nvGrpSpPr>
        <p:grpSpPr>
          <a:xfrm>
            <a:off x="5877613" y="296165"/>
            <a:ext cx="9898718" cy="9161270"/>
            <a:chOff x="5455582" y="230380"/>
            <a:chExt cx="9898718" cy="9161270"/>
          </a:xfrm>
        </p:grpSpPr>
        <p:grpSp>
          <p:nvGrpSpPr>
            <p:cNvPr id="16" name="Group 15">
              <a:extLst>
                <a:ext uri="{FF2B5EF4-FFF2-40B4-BE49-F238E27FC236}">
                  <a16:creationId xmlns:a16="http://schemas.microsoft.com/office/drawing/2014/main" id="{77C9AE85-48AC-48AB-63E0-D00976F361EC}"/>
                </a:ext>
              </a:extLst>
            </p:cNvPr>
            <p:cNvGrpSpPr/>
            <p:nvPr/>
          </p:nvGrpSpPr>
          <p:grpSpPr>
            <a:xfrm>
              <a:off x="5455582" y="230380"/>
              <a:ext cx="9898718" cy="9161270"/>
              <a:chOff x="5684182" y="394252"/>
              <a:chExt cx="9334010" cy="8525166"/>
            </a:xfrm>
          </p:grpSpPr>
          <p:pic>
            <p:nvPicPr>
              <p:cNvPr id="12" name="Picture 11">
                <a:extLst>
                  <a:ext uri="{FF2B5EF4-FFF2-40B4-BE49-F238E27FC236}">
                    <a16:creationId xmlns:a16="http://schemas.microsoft.com/office/drawing/2014/main" id="{A020A4AC-06AC-0AD5-AB60-450961B3E0FD}"/>
                  </a:ext>
                </a:extLst>
              </p:cNvPr>
              <p:cNvPicPr>
                <a:picLocks noChangeAspect="1"/>
              </p:cNvPicPr>
              <p:nvPr/>
            </p:nvPicPr>
            <p:blipFill>
              <a:blip r:embed="rId4"/>
              <a:stretch>
                <a:fillRect/>
              </a:stretch>
            </p:blipFill>
            <p:spPr>
              <a:xfrm>
                <a:off x="6736905" y="394252"/>
                <a:ext cx="8281287" cy="8525166"/>
              </a:xfrm>
              <a:prstGeom prst="rect">
                <a:avLst/>
              </a:prstGeom>
            </p:spPr>
          </p:pic>
          <p:sp>
            <p:nvSpPr>
              <p:cNvPr id="15" name="TextBox 14">
                <a:extLst>
                  <a:ext uri="{FF2B5EF4-FFF2-40B4-BE49-F238E27FC236}">
                    <a16:creationId xmlns:a16="http://schemas.microsoft.com/office/drawing/2014/main" id="{EAEEE240-4CFC-B3E9-9348-1404A3077A7A}"/>
                  </a:ext>
                </a:extLst>
              </p:cNvPr>
              <p:cNvSpPr txBox="1"/>
              <p:nvPr/>
            </p:nvSpPr>
            <p:spPr>
              <a:xfrm>
                <a:off x="5684182" y="1819148"/>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2" name="Picture 1">
              <a:extLst>
                <a:ext uri="{FF2B5EF4-FFF2-40B4-BE49-F238E27FC236}">
                  <a16:creationId xmlns:a16="http://schemas.microsoft.com/office/drawing/2014/main" id="{D254D7B6-0823-25E2-EB82-5C858735A86A}"/>
                </a:ext>
              </a:extLst>
            </p:cNvPr>
            <p:cNvPicPr>
              <a:picLocks noChangeAspect="1"/>
            </p:cNvPicPr>
            <p:nvPr/>
          </p:nvPicPr>
          <p:blipFill>
            <a:blip r:embed="rId5"/>
            <a:stretch>
              <a:fillRect/>
            </a:stretch>
          </p:blipFill>
          <p:spPr>
            <a:xfrm>
              <a:off x="13935590" y="3156121"/>
              <a:ext cx="520037" cy="307777"/>
            </a:xfrm>
            <a:prstGeom prst="rect">
              <a:avLst/>
            </a:prstGeom>
          </p:spPr>
        </p:pic>
      </p:grpSp>
      <p:sp>
        <p:nvSpPr>
          <p:cNvPr id="4" name="Rectangle: Rounded Corners 3">
            <a:extLst>
              <a:ext uri="{FF2B5EF4-FFF2-40B4-BE49-F238E27FC236}">
                <a16:creationId xmlns:a16="http://schemas.microsoft.com/office/drawing/2014/main" id="{585D7DC0-7291-AE30-2200-1AA82DC9287E}"/>
              </a:ext>
            </a:extLst>
          </p:cNvPr>
          <p:cNvSpPr/>
          <p:nvPr/>
        </p:nvSpPr>
        <p:spPr>
          <a:xfrm>
            <a:off x="10621108" y="345245"/>
            <a:ext cx="1336429"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778847B-3FEB-08A3-9186-647A86B1C2F7}"/>
              </a:ext>
            </a:extLst>
          </p:cNvPr>
          <p:cNvSpPr/>
          <p:nvPr/>
        </p:nvSpPr>
        <p:spPr>
          <a:xfrm>
            <a:off x="7439208" y="1783575"/>
            <a:ext cx="5538238"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B41C2CC-0F46-33FE-A4F9-99589FD2DC7D}"/>
              </a:ext>
            </a:extLst>
          </p:cNvPr>
          <p:cNvPicPr>
            <a:picLocks noChangeAspect="1"/>
          </p:cNvPicPr>
          <p:nvPr/>
        </p:nvPicPr>
        <p:blipFill>
          <a:blip r:embed="rId6"/>
          <a:stretch>
            <a:fillRect/>
          </a:stretch>
        </p:blipFill>
        <p:spPr>
          <a:xfrm>
            <a:off x="7210909" y="5953472"/>
            <a:ext cx="8156826" cy="3357107"/>
          </a:xfrm>
          <a:prstGeom prst="rect">
            <a:avLst/>
          </a:prstGeom>
        </p:spPr>
      </p:pic>
      <p:pic>
        <p:nvPicPr>
          <p:cNvPr id="14" name="Picture 13">
            <a:extLst>
              <a:ext uri="{FF2B5EF4-FFF2-40B4-BE49-F238E27FC236}">
                <a16:creationId xmlns:a16="http://schemas.microsoft.com/office/drawing/2014/main" id="{D6E7BCD4-42F1-2917-42CE-442A8A847005}"/>
              </a:ext>
            </a:extLst>
          </p:cNvPr>
          <p:cNvPicPr>
            <a:picLocks noChangeAspect="1"/>
          </p:cNvPicPr>
          <p:nvPr/>
        </p:nvPicPr>
        <p:blipFill>
          <a:blip r:embed="rId7"/>
          <a:stretch>
            <a:fillRect/>
          </a:stretch>
        </p:blipFill>
        <p:spPr>
          <a:xfrm>
            <a:off x="7417685" y="1010269"/>
            <a:ext cx="4539852" cy="487153"/>
          </a:xfrm>
          <a:prstGeom prst="rect">
            <a:avLst/>
          </a:prstGeom>
        </p:spPr>
      </p:pic>
      <p:sp>
        <p:nvSpPr>
          <p:cNvPr id="7" name="TextBox 6">
            <a:extLst>
              <a:ext uri="{FF2B5EF4-FFF2-40B4-BE49-F238E27FC236}">
                <a16:creationId xmlns:a16="http://schemas.microsoft.com/office/drawing/2014/main" id="{5C1215F8-E508-766F-19F8-7C59C54F4933}"/>
              </a:ext>
            </a:extLst>
          </p:cNvPr>
          <p:cNvSpPr txBox="1"/>
          <p:nvPr/>
        </p:nvSpPr>
        <p:spPr>
          <a:xfrm>
            <a:off x="8534098" y="8204031"/>
            <a:ext cx="495300" cy="338554"/>
          </a:xfrm>
          <a:prstGeom prst="rect">
            <a:avLst/>
          </a:prstGeom>
          <a:solidFill>
            <a:srgbClr val="FFFFFF"/>
          </a:solidFill>
        </p:spPr>
        <p:txBody>
          <a:bodyPr wrap="square" rtlCol="0">
            <a:spAutoFit/>
          </a:bodyPr>
          <a:lstStyle/>
          <a:p>
            <a:r>
              <a:rPr lang="en-US" dirty="0"/>
              <a:t>5</a:t>
            </a:r>
          </a:p>
        </p:txBody>
      </p:sp>
      <p:grpSp>
        <p:nvGrpSpPr>
          <p:cNvPr id="20" name="Group 19">
            <a:extLst>
              <a:ext uri="{FF2B5EF4-FFF2-40B4-BE49-F238E27FC236}">
                <a16:creationId xmlns:a16="http://schemas.microsoft.com/office/drawing/2014/main" id="{75799051-8876-AD9A-CF8D-8115575EFABA}"/>
              </a:ext>
            </a:extLst>
          </p:cNvPr>
          <p:cNvGrpSpPr/>
          <p:nvPr/>
        </p:nvGrpSpPr>
        <p:grpSpPr>
          <a:xfrm>
            <a:off x="9958002" y="2359663"/>
            <a:ext cx="7041833" cy="6983836"/>
            <a:chOff x="366327" y="2014280"/>
            <a:chExt cx="7041833" cy="6983836"/>
          </a:xfrm>
        </p:grpSpPr>
        <p:grpSp>
          <p:nvGrpSpPr>
            <p:cNvPr id="18" name="Group 17">
              <a:extLst>
                <a:ext uri="{FF2B5EF4-FFF2-40B4-BE49-F238E27FC236}">
                  <a16:creationId xmlns:a16="http://schemas.microsoft.com/office/drawing/2014/main" id="{680CAD74-55C4-FCDA-10C3-A6D26B7F0C81}"/>
                </a:ext>
              </a:extLst>
            </p:cNvPr>
            <p:cNvGrpSpPr/>
            <p:nvPr/>
          </p:nvGrpSpPr>
          <p:grpSpPr>
            <a:xfrm>
              <a:off x="366327" y="2014280"/>
              <a:ext cx="7041833" cy="6983836"/>
              <a:chOff x="2720682" y="3936139"/>
              <a:chExt cx="6057900" cy="5191125"/>
            </a:xfrm>
          </p:grpSpPr>
          <p:pic>
            <p:nvPicPr>
              <p:cNvPr id="8" name="Picture 7">
                <a:extLst>
                  <a:ext uri="{FF2B5EF4-FFF2-40B4-BE49-F238E27FC236}">
                    <a16:creationId xmlns:a16="http://schemas.microsoft.com/office/drawing/2014/main" id="{96FCE792-5475-27F4-64E8-C5D15421DA4A}"/>
                  </a:ext>
                </a:extLst>
              </p:cNvPr>
              <p:cNvPicPr>
                <a:picLocks noChangeAspect="1"/>
              </p:cNvPicPr>
              <p:nvPr/>
            </p:nvPicPr>
            <p:blipFill>
              <a:blip r:embed="rId8"/>
              <a:stretch>
                <a:fillRect/>
              </a:stretch>
            </p:blipFill>
            <p:spPr>
              <a:xfrm>
                <a:off x="2720682" y="3936139"/>
                <a:ext cx="6057900" cy="5191125"/>
              </a:xfrm>
              <a:prstGeom prst="rect">
                <a:avLst/>
              </a:prstGeom>
              <a:ln w="28575">
                <a:solidFill>
                  <a:schemeClr val="accent1"/>
                </a:solidFill>
              </a:ln>
            </p:spPr>
          </p:pic>
          <p:sp>
            <p:nvSpPr>
              <p:cNvPr id="17" name="TextBox 16">
                <a:extLst>
                  <a:ext uri="{FF2B5EF4-FFF2-40B4-BE49-F238E27FC236}">
                    <a16:creationId xmlns:a16="http://schemas.microsoft.com/office/drawing/2014/main" id="{B293B9F3-76AD-E39E-069E-D97FB9EC7910}"/>
                  </a:ext>
                </a:extLst>
              </p:cNvPr>
              <p:cNvSpPr txBox="1"/>
              <p:nvPr/>
            </p:nvSpPr>
            <p:spPr>
              <a:xfrm>
                <a:off x="7022561" y="7601285"/>
                <a:ext cx="1216327" cy="205895"/>
              </a:xfrm>
              <a:prstGeom prst="rect">
                <a:avLst/>
              </a:prstGeom>
              <a:solidFill>
                <a:schemeClr val="bg1"/>
              </a:solidFill>
              <a:ln>
                <a:noFill/>
              </a:ln>
            </p:spPr>
            <p:txBody>
              <a:bodyPr wrap="square" rtlCol="0">
                <a:spAutoFit/>
              </a:bodyPr>
              <a:lstStyle/>
              <a:p>
                <a:pPr algn="l"/>
                <a:r>
                  <a:rPr lang="en-US" sz="1200" b="1" dirty="0"/>
                  <a:t>000123456789</a:t>
                </a:r>
              </a:p>
            </p:txBody>
          </p:sp>
        </p:grpSp>
        <p:sp>
          <p:nvSpPr>
            <p:cNvPr id="13" name="TextBox 12">
              <a:extLst>
                <a:ext uri="{FF2B5EF4-FFF2-40B4-BE49-F238E27FC236}">
                  <a16:creationId xmlns:a16="http://schemas.microsoft.com/office/drawing/2014/main" id="{C353415F-B0B7-3B4F-4EC6-80AB7A5AFB17}"/>
                </a:ext>
              </a:extLst>
            </p:cNvPr>
            <p:cNvSpPr txBox="1"/>
            <p:nvPr/>
          </p:nvSpPr>
          <p:spPr>
            <a:xfrm>
              <a:off x="6307013" y="8034754"/>
              <a:ext cx="495300" cy="307777"/>
            </a:xfrm>
            <a:prstGeom prst="rect">
              <a:avLst/>
            </a:prstGeom>
            <a:solidFill>
              <a:srgbClr val="FFFFFF"/>
            </a:solidFill>
          </p:spPr>
          <p:txBody>
            <a:bodyPr wrap="square" rtlCol="0">
              <a:spAutoFit/>
            </a:bodyPr>
            <a:lstStyle/>
            <a:p>
              <a:r>
                <a:rPr lang="en-US" sz="1400" dirty="0"/>
                <a:t>5</a:t>
              </a:r>
            </a:p>
          </p:txBody>
        </p:sp>
        <p:sp>
          <p:nvSpPr>
            <p:cNvPr id="19" name="TextBox 18">
              <a:extLst>
                <a:ext uri="{FF2B5EF4-FFF2-40B4-BE49-F238E27FC236}">
                  <a16:creationId xmlns:a16="http://schemas.microsoft.com/office/drawing/2014/main" id="{1A1CA974-8AC7-685F-0672-B59969A133D2}"/>
                </a:ext>
              </a:extLst>
            </p:cNvPr>
            <p:cNvSpPr txBox="1"/>
            <p:nvPr/>
          </p:nvSpPr>
          <p:spPr>
            <a:xfrm>
              <a:off x="5600070" y="6132551"/>
              <a:ext cx="1413885" cy="276999"/>
            </a:xfrm>
            <a:prstGeom prst="rect">
              <a:avLst/>
            </a:prstGeom>
            <a:solidFill>
              <a:schemeClr val="bg1"/>
            </a:solidFill>
            <a:ln>
              <a:noFill/>
            </a:ln>
          </p:spPr>
          <p:txBody>
            <a:bodyPr wrap="square" rtlCol="0">
              <a:spAutoFit/>
            </a:bodyPr>
            <a:lstStyle/>
            <a:p>
              <a:pPr algn="l"/>
              <a:r>
                <a:rPr lang="en-US" sz="1200" b="1" dirty="0"/>
                <a:t>12/31/2025</a:t>
              </a:r>
            </a:p>
          </p:txBody>
        </p:sp>
      </p:grpSp>
    </p:spTree>
    <p:extLst>
      <p:ext uri="{BB962C8B-B14F-4D97-AF65-F5344CB8AC3E}">
        <p14:creationId xmlns:p14="http://schemas.microsoft.com/office/powerpoint/2010/main" val="51792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Effect transition="in" filter="fad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r>
              <a:rPr lang="en-US" dirty="0"/>
              <a:t>C0NTACT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13" name="Group 12">
            <a:extLst>
              <a:ext uri="{FF2B5EF4-FFF2-40B4-BE49-F238E27FC236}">
                <a16:creationId xmlns:a16="http://schemas.microsoft.com/office/drawing/2014/main" id="{645233EE-B19E-75AA-77ED-1EF1066F98A4}"/>
              </a:ext>
            </a:extLst>
          </p:cNvPr>
          <p:cNvGrpSpPr/>
          <p:nvPr/>
        </p:nvGrpSpPr>
        <p:grpSpPr>
          <a:xfrm>
            <a:off x="5684182" y="394252"/>
            <a:ext cx="9334010" cy="8525166"/>
            <a:chOff x="5684182" y="394252"/>
            <a:chExt cx="9334010" cy="8525166"/>
          </a:xfrm>
        </p:grpSpPr>
        <p:grpSp>
          <p:nvGrpSpPr>
            <p:cNvPr id="16" name="Group 15">
              <a:extLst>
                <a:ext uri="{FF2B5EF4-FFF2-40B4-BE49-F238E27FC236}">
                  <a16:creationId xmlns:a16="http://schemas.microsoft.com/office/drawing/2014/main" id="{77C9AE85-48AC-48AB-63E0-D00976F361EC}"/>
                </a:ext>
              </a:extLst>
            </p:cNvPr>
            <p:cNvGrpSpPr/>
            <p:nvPr/>
          </p:nvGrpSpPr>
          <p:grpSpPr>
            <a:xfrm>
              <a:off x="5684182" y="394252"/>
              <a:ext cx="9334010" cy="8525166"/>
              <a:chOff x="5684182" y="394252"/>
              <a:chExt cx="9334010" cy="8525166"/>
            </a:xfrm>
          </p:grpSpPr>
          <p:pic>
            <p:nvPicPr>
              <p:cNvPr id="12" name="Picture 11">
                <a:extLst>
                  <a:ext uri="{FF2B5EF4-FFF2-40B4-BE49-F238E27FC236}">
                    <a16:creationId xmlns:a16="http://schemas.microsoft.com/office/drawing/2014/main" id="{A020A4AC-06AC-0AD5-AB60-450961B3E0FD}"/>
                  </a:ext>
                </a:extLst>
              </p:cNvPr>
              <p:cNvPicPr>
                <a:picLocks noChangeAspect="1"/>
              </p:cNvPicPr>
              <p:nvPr/>
            </p:nvPicPr>
            <p:blipFill>
              <a:blip r:embed="rId4"/>
              <a:stretch>
                <a:fillRect/>
              </a:stretch>
            </p:blipFill>
            <p:spPr>
              <a:xfrm>
                <a:off x="6736905" y="394252"/>
                <a:ext cx="8281287" cy="8525166"/>
              </a:xfrm>
              <a:prstGeom prst="rect">
                <a:avLst/>
              </a:prstGeom>
            </p:spPr>
          </p:pic>
          <p:sp>
            <p:nvSpPr>
              <p:cNvPr id="15" name="TextBox 14">
                <a:extLst>
                  <a:ext uri="{FF2B5EF4-FFF2-40B4-BE49-F238E27FC236}">
                    <a16:creationId xmlns:a16="http://schemas.microsoft.com/office/drawing/2014/main" id="{EAEEE240-4CFC-B3E9-9348-1404A3077A7A}"/>
                  </a:ext>
                </a:extLst>
              </p:cNvPr>
              <p:cNvSpPr txBox="1"/>
              <p:nvPr/>
            </p:nvSpPr>
            <p:spPr>
              <a:xfrm>
                <a:off x="5684182" y="1819148"/>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11" name="Picture 10">
              <a:extLst>
                <a:ext uri="{FF2B5EF4-FFF2-40B4-BE49-F238E27FC236}">
                  <a16:creationId xmlns:a16="http://schemas.microsoft.com/office/drawing/2014/main" id="{0EBE9B11-8BD4-1D37-D4C4-4BC828B3733C}"/>
                </a:ext>
              </a:extLst>
            </p:cNvPr>
            <p:cNvPicPr>
              <a:picLocks noChangeAspect="1"/>
            </p:cNvPicPr>
            <p:nvPr/>
          </p:nvPicPr>
          <p:blipFill>
            <a:blip r:embed="rId5"/>
            <a:stretch>
              <a:fillRect/>
            </a:stretch>
          </p:blipFill>
          <p:spPr>
            <a:xfrm>
              <a:off x="13680417" y="3244044"/>
              <a:ext cx="520037" cy="307777"/>
            </a:xfrm>
            <a:prstGeom prst="rect">
              <a:avLst/>
            </a:prstGeom>
          </p:spPr>
        </p:pic>
      </p:grpSp>
      <p:grpSp>
        <p:nvGrpSpPr>
          <p:cNvPr id="18" name="Group 17">
            <a:extLst>
              <a:ext uri="{FF2B5EF4-FFF2-40B4-BE49-F238E27FC236}">
                <a16:creationId xmlns:a16="http://schemas.microsoft.com/office/drawing/2014/main" id="{FFE8A946-5BCF-DC8C-FBCD-54C353C6725B}"/>
              </a:ext>
            </a:extLst>
          </p:cNvPr>
          <p:cNvGrpSpPr/>
          <p:nvPr/>
        </p:nvGrpSpPr>
        <p:grpSpPr>
          <a:xfrm>
            <a:off x="6906682" y="2288774"/>
            <a:ext cx="8874784" cy="3103682"/>
            <a:chOff x="7186961" y="5689450"/>
            <a:chExt cx="8874784" cy="3103682"/>
          </a:xfrm>
        </p:grpSpPr>
        <p:pic>
          <p:nvPicPr>
            <p:cNvPr id="8" name="Picture 7">
              <a:extLst>
                <a:ext uri="{FF2B5EF4-FFF2-40B4-BE49-F238E27FC236}">
                  <a16:creationId xmlns:a16="http://schemas.microsoft.com/office/drawing/2014/main" id="{68387794-46D3-CDD6-368C-E7CB6485E605}"/>
                </a:ext>
              </a:extLst>
            </p:cNvPr>
            <p:cNvPicPr>
              <a:picLocks noChangeAspect="1"/>
            </p:cNvPicPr>
            <p:nvPr/>
          </p:nvPicPr>
          <p:blipFill>
            <a:blip r:embed="rId6"/>
            <a:stretch>
              <a:fillRect/>
            </a:stretch>
          </p:blipFill>
          <p:spPr>
            <a:xfrm>
              <a:off x="7186961" y="5689450"/>
              <a:ext cx="8874784" cy="3103682"/>
            </a:xfrm>
            <a:prstGeom prst="rect">
              <a:avLst/>
            </a:prstGeom>
            <a:ln w="28575">
              <a:solidFill>
                <a:schemeClr val="accent1"/>
              </a:solidFill>
            </a:ln>
          </p:spPr>
        </p:pic>
        <p:pic>
          <p:nvPicPr>
            <p:cNvPr id="17" name="Picture 16">
              <a:extLst>
                <a:ext uri="{FF2B5EF4-FFF2-40B4-BE49-F238E27FC236}">
                  <a16:creationId xmlns:a16="http://schemas.microsoft.com/office/drawing/2014/main" id="{F166E735-FDAC-2113-0D23-F22FE968E159}"/>
                </a:ext>
              </a:extLst>
            </p:cNvPr>
            <p:cNvPicPr>
              <a:picLocks noChangeAspect="1"/>
            </p:cNvPicPr>
            <p:nvPr/>
          </p:nvPicPr>
          <p:blipFill>
            <a:blip r:embed="rId5"/>
            <a:stretch>
              <a:fillRect/>
            </a:stretch>
          </p:blipFill>
          <p:spPr>
            <a:xfrm>
              <a:off x="15267244" y="6629400"/>
              <a:ext cx="510672" cy="302235"/>
            </a:xfrm>
            <a:prstGeom prst="rect">
              <a:avLst/>
            </a:prstGeom>
          </p:spPr>
        </p:pic>
      </p:grpSp>
      <p:sp>
        <p:nvSpPr>
          <p:cNvPr id="4" name="Arrow: Right 3">
            <a:extLst>
              <a:ext uri="{FF2B5EF4-FFF2-40B4-BE49-F238E27FC236}">
                <a16:creationId xmlns:a16="http://schemas.microsoft.com/office/drawing/2014/main" id="{5E29166B-6149-E25A-FFAA-EA47BE83017B}"/>
              </a:ext>
            </a:extLst>
          </p:cNvPr>
          <p:cNvSpPr/>
          <p:nvPr/>
        </p:nvSpPr>
        <p:spPr>
          <a:xfrm>
            <a:off x="14452812" y="4469267"/>
            <a:ext cx="526361" cy="5158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5A11760-6A68-A9F6-84E3-D6B1F7CAE5EC}"/>
              </a:ext>
            </a:extLst>
          </p:cNvPr>
          <p:cNvSpPr/>
          <p:nvPr/>
        </p:nvSpPr>
        <p:spPr>
          <a:xfrm>
            <a:off x="1652954" y="5820508"/>
            <a:ext cx="2127738" cy="439615"/>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DF49881-346F-C902-283C-E0921E697954}"/>
              </a:ext>
            </a:extLst>
          </p:cNvPr>
          <p:cNvSpPr/>
          <p:nvPr/>
        </p:nvSpPr>
        <p:spPr>
          <a:xfrm>
            <a:off x="10103823" y="447008"/>
            <a:ext cx="1336429" cy="30777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19C3D37-2E32-39CE-897E-5632B25D711C}"/>
              </a:ext>
            </a:extLst>
          </p:cNvPr>
          <p:cNvPicPr>
            <a:picLocks noChangeAspect="1"/>
          </p:cNvPicPr>
          <p:nvPr/>
        </p:nvPicPr>
        <p:blipFill>
          <a:blip r:embed="rId7"/>
          <a:stretch>
            <a:fillRect/>
          </a:stretch>
        </p:blipFill>
        <p:spPr>
          <a:xfrm>
            <a:off x="6787711" y="5732314"/>
            <a:ext cx="8470204" cy="3486084"/>
          </a:xfrm>
          <a:prstGeom prst="rect">
            <a:avLst/>
          </a:prstGeom>
        </p:spPr>
      </p:pic>
      <p:pic>
        <p:nvPicPr>
          <p:cNvPr id="3" name="Picture 2">
            <a:extLst>
              <a:ext uri="{FF2B5EF4-FFF2-40B4-BE49-F238E27FC236}">
                <a16:creationId xmlns:a16="http://schemas.microsoft.com/office/drawing/2014/main" id="{7A4632D9-39E3-DECB-D12B-64F3CEFB710C}"/>
              </a:ext>
            </a:extLst>
          </p:cNvPr>
          <p:cNvPicPr>
            <a:picLocks noChangeAspect="1"/>
          </p:cNvPicPr>
          <p:nvPr/>
        </p:nvPicPr>
        <p:blipFill>
          <a:blip r:embed="rId8"/>
          <a:stretch>
            <a:fillRect/>
          </a:stretch>
        </p:blipFill>
        <p:spPr>
          <a:xfrm>
            <a:off x="7186961" y="992137"/>
            <a:ext cx="4539852" cy="487153"/>
          </a:xfrm>
          <a:prstGeom prst="rect">
            <a:avLst/>
          </a:prstGeom>
        </p:spPr>
      </p:pic>
      <p:sp>
        <p:nvSpPr>
          <p:cNvPr id="5" name="TextBox 4">
            <a:extLst>
              <a:ext uri="{FF2B5EF4-FFF2-40B4-BE49-F238E27FC236}">
                <a16:creationId xmlns:a16="http://schemas.microsoft.com/office/drawing/2014/main" id="{12724F7E-96FE-87FB-0CA4-869151D9CAF6}"/>
              </a:ext>
            </a:extLst>
          </p:cNvPr>
          <p:cNvSpPr txBox="1"/>
          <p:nvPr/>
        </p:nvSpPr>
        <p:spPr>
          <a:xfrm>
            <a:off x="8158162" y="8013531"/>
            <a:ext cx="495300" cy="338554"/>
          </a:xfrm>
          <a:prstGeom prst="rect">
            <a:avLst/>
          </a:prstGeom>
          <a:solidFill>
            <a:srgbClr val="FFFFFF"/>
          </a:solidFill>
        </p:spPr>
        <p:txBody>
          <a:bodyPr wrap="square" rtlCol="0">
            <a:spAutoFit/>
          </a:bodyPr>
          <a:lstStyle/>
          <a:p>
            <a:r>
              <a:rPr lang="en-US" dirty="0"/>
              <a:t>5</a:t>
            </a:r>
          </a:p>
        </p:txBody>
      </p:sp>
    </p:spTree>
    <p:extLst>
      <p:ext uri="{BB962C8B-B14F-4D97-AF65-F5344CB8AC3E}">
        <p14:creationId xmlns:p14="http://schemas.microsoft.com/office/powerpoint/2010/main" val="244678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pPr>
              <a:tabLst>
                <a:tab pos="3833813" algn="l"/>
              </a:tabLst>
            </a:pPr>
            <a:r>
              <a:rPr lang="en-US" dirty="0"/>
              <a:t>CONTACT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13" name="Group 12">
            <a:extLst>
              <a:ext uri="{FF2B5EF4-FFF2-40B4-BE49-F238E27FC236}">
                <a16:creationId xmlns:a16="http://schemas.microsoft.com/office/drawing/2014/main" id="{645233EE-B19E-75AA-77ED-1EF1066F98A4}"/>
              </a:ext>
            </a:extLst>
          </p:cNvPr>
          <p:cNvGrpSpPr/>
          <p:nvPr/>
        </p:nvGrpSpPr>
        <p:grpSpPr>
          <a:xfrm>
            <a:off x="5684182" y="394252"/>
            <a:ext cx="9334010" cy="8525166"/>
            <a:chOff x="5684182" y="394252"/>
            <a:chExt cx="9334010" cy="8525166"/>
          </a:xfrm>
        </p:grpSpPr>
        <p:grpSp>
          <p:nvGrpSpPr>
            <p:cNvPr id="16" name="Group 15">
              <a:extLst>
                <a:ext uri="{FF2B5EF4-FFF2-40B4-BE49-F238E27FC236}">
                  <a16:creationId xmlns:a16="http://schemas.microsoft.com/office/drawing/2014/main" id="{77C9AE85-48AC-48AB-63E0-D00976F361EC}"/>
                </a:ext>
              </a:extLst>
            </p:cNvPr>
            <p:cNvGrpSpPr/>
            <p:nvPr/>
          </p:nvGrpSpPr>
          <p:grpSpPr>
            <a:xfrm>
              <a:off x="5684182" y="394252"/>
              <a:ext cx="9334010" cy="8525166"/>
              <a:chOff x="5684182" y="394252"/>
              <a:chExt cx="9334010" cy="8525166"/>
            </a:xfrm>
          </p:grpSpPr>
          <p:pic>
            <p:nvPicPr>
              <p:cNvPr id="12" name="Picture 11">
                <a:extLst>
                  <a:ext uri="{FF2B5EF4-FFF2-40B4-BE49-F238E27FC236}">
                    <a16:creationId xmlns:a16="http://schemas.microsoft.com/office/drawing/2014/main" id="{A020A4AC-06AC-0AD5-AB60-450961B3E0FD}"/>
                  </a:ext>
                </a:extLst>
              </p:cNvPr>
              <p:cNvPicPr>
                <a:picLocks noChangeAspect="1"/>
              </p:cNvPicPr>
              <p:nvPr/>
            </p:nvPicPr>
            <p:blipFill>
              <a:blip r:embed="rId4"/>
              <a:stretch>
                <a:fillRect/>
              </a:stretch>
            </p:blipFill>
            <p:spPr>
              <a:xfrm>
                <a:off x="6736905" y="394252"/>
                <a:ext cx="8281287" cy="8525166"/>
              </a:xfrm>
              <a:prstGeom prst="rect">
                <a:avLst/>
              </a:prstGeom>
            </p:spPr>
          </p:pic>
          <p:sp>
            <p:nvSpPr>
              <p:cNvPr id="15" name="TextBox 14">
                <a:extLst>
                  <a:ext uri="{FF2B5EF4-FFF2-40B4-BE49-F238E27FC236}">
                    <a16:creationId xmlns:a16="http://schemas.microsoft.com/office/drawing/2014/main" id="{EAEEE240-4CFC-B3E9-9348-1404A3077A7A}"/>
                  </a:ext>
                </a:extLst>
              </p:cNvPr>
              <p:cNvSpPr txBox="1"/>
              <p:nvPr/>
            </p:nvSpPr>
            <p:spPr>
              <a:xfrm>
                <a:off x="5684182" y="1819148"/>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11" name="Picture 10">
              <a:extLst>
                <a:ext uri="{FF2B5EF4-FFF2-40B4-BE49-F238E27FC236}">
                  <a16:creationId xmlns:a16="http://schemas.microsoft.com/office/drawing/2014/main" id="{0EBE9B11-8BD4-1D37-D4C4-4BC828B3733C}"/>
                </a:ext>
              </a:extLst>
            </p:cNvPr>
            <p:cNvPicPr>
              <a:picLocks noChangeAspect="1"/>
            </p:cNvPicPr>
            <p:nvPr/>
          </p:nvPicPr>
          <p:blipFill>
            <a:blip r:embed="rId5"/>
            <a:stretch>
              <a:fillRect/>
            </a:stretch>
          </p:blipFill>
          <p:spPr>
            <a:xfrm>
              <a:off x="13680417" y="3244044"/>
              <a:ext cx="520037" cy="307777"/>
            </a:xfrm>
            <a:prstGeom prst="rect">
              <a:avLst/>
            </a:prstGeom>
          </p:spPr>
        </p:pic>
      </p:grpSp>
      <p:sp>
        <p:nvSpPr>
          <p:cNvPr id="19" name="Rectangle: Rounded Corners 18">
            <a:extLst>
              <a:ext uri="{FF2B5EF4-FFF2-40B4-BE49-F238E27FC236}">
                <a16:creationId xmlns:a16="http://schemas.microsoft.com/office/drawing/2014/main" id="{75A11760-6A68-A9F6-84E3-D6B1F7CAE5EC}"/>
              </a:ext>
            </a:extLst>
          </p:cNvPr>
          <p:cNvSpPr/>
          <p:nvPr/>
        </p:nvSpPr>
        <p:spPr>
          <a:xfrm>
            <a:off x="1652954" y="5820508"/>
            <a:ext cx="2127738" cy="439615"/>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BA4C839-C337-DDB5-38AE-CE675CE2119A}"/>
              </a:ext>
            </a:extLst>
          </p:cNvPr>
          <p:cNvGrpSpPr/>
          <p:nvPr/>
        </p:nvGrpSpPr>
        <p:grpSpPr>
          <a:xfrm>
            <a:off x="4942117" y="299210"/>
            <a:ext cx="11870862" cy="8965096"/>
            <a:chOff x="4940030" y="394252"/>
            <a:chExt cx="11870862" cy="8965096"/>
          </a:xfrm>
        </p:grpSpPr>
        <p:pic>
          <p:nvPicPr>
            <p:cNvPr id="3" name="Picture 2">
              <a:extLst>
                <a:ext uri="{FF2B5EF4-FFF2-40B4-BE49-F238E27FC236}">
                  <a16:creationId xmlns:a16="http://schemas.microsoft.com/office/drawing/2014/main" id="{78F30816-C8C3-010F-4B4A-608EA7CFC63F}"/>
                </a:ext>
              </a:extLst>
            </p:cNvPr>
            <p:cNvPicPr>
              <a:picLocks noChangeAspect="1"/>
            </p:cNvPicPr>
            <p:nvPr/>
          </p:nvPicPr>
          <p:blipFill>
            <a:blip r:embed="rId6"/>
            <a:stretch>
              <a:fillRect/>
            </a:stretch>
          </p:blipFill>
          <p:spPr>
            <a:xfrm>
              <a:off x="6051568" y="394252"/>
              <a:ext cx="10740114" cy="7356521"/>
            </a:xfrm>
            <a:prstGeom prst="rect">
              <a:avLst/>
            </a:prstGeom>
          </p:spPr>
        </p:pic>
        <p:sp>
          <p:nvSpPr>
            <p:cNvPr id="5" name="TextBox 4">
              <a:extLst>
                <a:ext uri="{FF2B5EF4-FFF2-40B4-BE49-F238E27FC236}">
                  <a16:creationId xmlns:a16="http://schemas.microsoft.com/office/drawing/2014/main" id="{8471D062-A022-BAA0-A23A-C88CB6318062}"/>
                </a:ext>
              </a:extLst>
            </p:cNvPr>
            <p:cNvSpPr txBox="1"/>
            <p:nvPr/>
          </p:nvSpPr>
          <p:spPr>
            <a:xfrm>
              <a:off x="4940030" y="1530421"/>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sp>
          <p:nvSpPr>
            <p:cNvPr id="7" name="Rectangle 6">
              <a:extLst>
                <a:ext uri="{FF2B5EF4-FFF2-40B4-BE49-F238E27FC236}">
                  <a16:creationId xmlns:a16="http://schemas.microsoft.com/office/drawing/2014/main" id="{7E3BAF70-DC05-6A12-2C20-4C8130DF542F}"/>
                </a:ext>
              </a:extLst>
            </p:cNvPr>
            <p:cNvSpPr/>
            <p:nvPr/>
          </p:nvSpPr>
          <p:spPr>
            <a:xfrm>
              <a:off x="6051568" y="7649308"/>
              <a:ext cx="10759324" cy="1710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Rounded Corners 1">
            <a:extLst>
              <a:ext uri="{FF2B5EF4-FFF2-40B4-BE49-F238E27FC236}">
                <a16:creationId xmlns:a16="http://schemas.microsoft.com/office/drawing/2014/main" id="{A9B2B179-FB3D-E0E5-30C0-7D33BC90BBD6}"/>
              </a:ext>
            </a:extLst>
          </p:cNvPr>
          <p:cNvSpPr/>
          <p:nvPr/>
        </p:nvSpPr>
        <p:spPr>
          <a:xfrm>
            <a:off x="10462846" y="327661"/>
            <a:ext cx="1494691" cy="30777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629C9FF-EE8C-D5BA-6FC5-2E9DD564221E}"/>
              </a:ext>
            </a:extLst>
          </p:cNvPr>
          <p:cNvPicPr>
            <a:picLocks noChangeAspect="1"/>
          </p:cNvPicPr>
          <p:nvPr/>
        </p:nvPicPr>
        <p:blipFill>
          <a:blip r:embed="rId7"/>
          <a:stretch>
            <a:fillRect/>
          </a:stretch>
        </p:blipFill>
        <p:spPr>
          <a:xfrm>
            <a:off x="6400800" y="869649"/>
            <a:ext cx="4042996" cy="433838"/>
          </a:xfrm>
          <a:prstGeom prst="rect">
            <a:avLst/>
          </a:prstGeom>
        </p:spPr>
      </p:pic>
    </p:spTree>
    <p:extLst>
      <p:ext uri="{BB962C8B-B14F-4D97-AF65-F5344CB8AC3E}">
        <p14:creationId xmlns:p14="http://schemas.microsoft.com/office/powerpoint/2010/main" val="36269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2|26.1"/>
</p:tagLst>
</file>

<file path=ppt/tags/tag2.xml><?xml version="1.0" encoding="utf-8"?>
<p:tagLst xmlns:a="http://schemas.openxmlformats.org/drawingml/2006/main" xmlns:r="http://schemas.openxmlformats.org/officeDocument/2006/relationships" xmlns:p="http://schemas.openxmlformats.org/presentationml/2006/main">
  <p:tag name="TIMING" val="|4.5|19.2|10.7|2.4|2.9"/>
</p:tagLst>
</file>

<file path=ppt/tags/tag3.xml><?xml version="1.0" encoding="utf-8"?>
<p:tagLst xmlns:a="http://schemas.openxmlformats.org/drawingml/2006/main" xmlns:r="http://schemas.openxmlformats.org/officeDocument/2006/relationships" xmlns:p="http://schemas.openxmlformats.org/presentationml/2006/main">
  <p:tag name="TIMING" val="|4.5|19.2|10.7|2.4|2.9"/>
</p:tagLst>
</file>

<file path=ppt/tags/tag4.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2996780-8ee3-477e-ac96-c28f58c3e646" xsi:nil="true"/>
    <lcf76f155ced4ddcb4097134ff3c332f xmlns="678c04f6-f183-44c2-9cd0-bee70d2694e8">
      <Terms xmlns="http://schemas.microsoft.com/office/infopath/2007/PartnerControls"/>
    </lcf76f155ced4ddcb4097134ff3c332f>
    <SharedWithUsers xmlns="f2996780-8ee3-477e-ac96-c28f58c3e646">
      <UserInfo>
        <DisplayName>Rutledge, Claire A.</DisplayName>
        <AccountId>84</AccountId>
        <AccountType/>
      </UserInfo>
    </SharedWithUsers>
    <Notes xmlns="678c04f6-f183-44c2-9cd0-bee70d2694e8" xsi:nil="true"/>
  </documentManagement>
</p:properties>
</file>

<file path=customXml/itemProps1.xml><?xml version="1.0" encoding="utf-8"?>
<ds:datastoreItem xmlns:ds="http://schemas.openxmlformats.org/officeDocument/2006/customXml" ds:itemID="{78913D80-AF4E-4363-B995-B2EFE36BC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3.xml><?xml version="1.0" encoding="utf-8"?>
<ds:datastoreItem xmlns:ds="http://schemas.openxmlformats.org/officeDocument/2006/customXml" ds:itemID="{28CFC471-5ACB-4C5D-8C08-A06F19649396}">
  <ds:schemaRefs>
    <ds:schemaRef ds:uri="http://www.w3.org/XML/1998/namespace"/>
    <ds:schemaRef ds:uri="678c04f6-f183-44c2-9cd0-bee70d2694e8"/>
    <ds:schemaRef ds:uri="http://purl.org/dc/terms/"/>
    <ds:schemaRef ds:uri="http://purl.org/dc/dcmitype/"/>
    <ds:schemaRef ds:uri="http://schemas.microsoft.com/office/2006/metadata/properties"/>
    <ds:schemaRef ds:uri="http://schemas.microsoft.com/office/2006/documentManagement/types"/>
    <ds:schemaRef ds:uri="f2996780-8ee3-477e-ac96-c28f58c3e646"/>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3050</TotalTime>
  <Words>2785</Words>
  <Application>Microsoft Office PowerPoint</Application>
  <PresentationFormat>Custom</PresentationFormat>
  <Paragraphs>329</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Avenir Next</vt:lpstr>
      <vt:lpstr>Avenir Next Demi Bold</vt:lpstr>
      <vt:lpstr>Calibri</vt:lpstr>
      <vt:lpstr>latoregular</vt:lpstr>
      <vt:lpstr>Segoe UI</vt:lpstr>
      <vt:lpstr>Times New Roman</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15</cp:revision>
  <cp:lastPrinted>2021-10-04T12:15:22Z</cp:lastPrinted>
  <dcterms:created xsi:type="dcterms:W3CDTF">2024-02-15T16:33:50Z</dcterms:created>
  <dcterms:modified xsi:type="dcterms:W3CDTF">2025-05-07T14:46:08Z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ies>
</file>